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</p:sldIdLst>
  <p:sldSz cx="18288000" cy="10287000"/>
  <p:notesSz cx="6858000" cy="9144000"/>
  <p:embeddedFontLst>
    <p:embeddedFont>
      <p:font typeface="210 국민체조" charset="1" panose="02020603020101020101"/>
      <p:regular r:id="rId141"/>
    </p:embeddedFont>
    <p:embeddedFont>
      <p:font typeface="TDTD순고딕" charset="1" panose="02000603000000000000"/>
      <p:regular r:id="rId142"/>
    </p:embeddedFont>
    <p:embeddedFont>
      <p:font typeface="Tlab 레트로라이프" charset="1" panose="02000600000000000000"/>
      <p:regular r:id="rId143"/>
    </p:embeddedFont>
    <p:embeddedFont>
      <p:font typeface="TDTD순고딕 Bold" charset="1" panose="02000803000000000000"/>
      <p:regular r:id="rId144"/>
    </p:embeddedFont>
    <p:embeddedFont>
      <p:font typeface="Germania One" charset="1" panose="020B0700020200000000"/>
      <p:regular r:id="rId145"/>
    </p:embeddedFont>
    <p:embeddedFont>
      <p:font typeface="Nanum Gothic Bold" charset="1" panose="020D0804000000000000"/>
      <p:regular r:id="rId146"/>
    </p:embeddedFont>
    <p:embeddedFont>
      <p:font typeface="Arita Buri Bold" charset="1" panose="02020603020101020101"/>
      <p:regular r:id="rId147"/>
    </p:embeddedFont>
    <p:embeddedFont>
      <p:font typeface="Arita Buri Italics" charset="1" panose="02000503000000000000"/>
      <p:regular r:id="rId1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slides/slide95.xml" Type="http://schemas.openxmlformats.org/officeDocument/2006/relationships/slide"/><Relationship Id="rId101" Target="slides/slide96.xml" Type="http://schemas.openxmlformats.org/officeDocument/2006/relationships/slide"/><Relationship Id="rId102" Target="slides/slide97.xml" Type="http://schemas.openxmlformats.org/officeDocument/2006/relationships/slide"/><Relationship Id="rId103" Target="slides/slide98.xml" Type="http://schemas.openxmlformats.org/officeDocument/2006/relationships/slide"/><Relationship Id="rId104" Target="slides/slide99.xml" Type="http://schemas.openxmlformats.org/officeDocument/2006/relationships/slide"/><Relationship Id="rId105" Target="slides/slide100.xml" Type="http://schemas.openxmlformats.org/officeDocument/2006/relationships/slide"/><Relationship Id="rId106" Target="slides/slide101.xml" Type="http://schemas.openxmlformats.org/officeDocument/2006/relationships/slide"/><Relationship Id="rId107" Target="slides/slide102.xml" Type="http://schemas.openxmlformats.org/officeDocument/2006/relationships/slide"/><Relationship Id="rId108" Target="slides/slide103.xml" Type="http://schemas.openxmlformats.org/officeDocument/2006/relationships/slide"/><Relationship Id="rId109" Target="slides/slide104.xml" Type="http://schemas.openxmlformats.org/officeDocument/2006/relationships/slide"/><Relationship Id="rId11" Target="slides/slide6.xml" Type="http://schemas.openxmlformats.org/officeDocument/2006/relationships/slide"/><Relationship Id="rId110" Target="slides/slide105.xml" Type="http://schemas.openxmlformats.org/officeDocument/2006/relationships/slide"/><Relationship Id="rId111" Target="slides/slide106.xml" Type="http://schemas.openxmlformats.org/officeDocument/2006/relationships/slide"/><Relationship Id="rId112" Target="slides/slide107.xml" Type="http://schemas.openxmlformats.org/officeDocument/2006/relationships/slide"/><Relationship Id="rId113" Target="slides/slide108.xml" Type="http://schemas.openxmlformats.org/officeDocument/2006/relationships/slide"/><Relationship Id="rId114" Target="slides/slide109.xml" Type="http://schemas.openxmlformats.org/officeDocument/2006/relationships/slide"/><Relationship Id="rId115" Target="slides/slide110.xml" Type="http://schemas.openxmlformats.org/officeDocument/2006/relationships/slide"/><Relationship Id="rId116" Target="slides/slide111.xml" Type="http://schemas.openxmlformats.org/officeDocument/2006/relationships/slide"/><Relationship Id="rId117" Target="slides/slide112.xml" Type="http://schemas.openxmlformats.org/officeDocument/2006/relationships/slide"/><Relationship Id="rId118" Target="slides/slide113.xml" Type="http://schemas.openxmlformats.org/officeDocument/2006/relationships/slide"/><Relationship Id="rId119" Target="slides/slide114.xml" Type="http://schemas.openxmlformats.org/officeDocument/2006/relationships/slide"/><Relationship Id="rId12" Target="slides/slide7.xml" Type="http://schemas.openxmlformats.org/officeDocument/2006/relationships/slide"/><Relationship Id="rId120" Target="slides/slide115.xml" Type="http://schemas.openxmlformats.org/officeDocument/2006/relationships/slide"/><Relationship Id="rId121" Target="slides/slide116.xml" Type="http://schemas.openxmlformats.org/officeDocument/2006/relationships/slide"/><Relationship Id="rId122" Target="slides/slide117.xml" Type="http://schemas.openxmlformats.org/officeDocument/2006/relationships/slide"/><Relationship Id="rId123" Target="slides/slide118.xml" Type="http://schemas.openxmlformats.org/officeDocument/2006/relationships/slide"/><Relationship Id="rId124" Target="slides/slide119.xml" Type="http://schemas.openxmlformats.org/officeDocument/2006/relationships/slide"/><Relationship Id="rId125" Target="slides/slide120.xml" Type="http://schemas.openxmlformats.org/officeDocument/2006/relationships/slide"/><Relationship Id="rId126" Target="slides/slide121.xml" Type="http://schemas.openxmlformats.org/officeDocument/2006/relationships/slide"/><Relationship Id="rId127" Target="slides/slide122.xml" Type="http://schemas.openxmlformats.org/officeDocument/2006/relationships/slide"/><Relationship Id="rId128" Target="slides/slide123.xml" Type="http://schemas.openxmlformats.org/officeDocument/2006/relationships/slide"/><Relationship Id="rId129" Target="slides/slide124.xml" Type="http://schemas.openxmlformats.org/officeDocument/2006/relationships/slide"/><Relationship Id="rId13" Target="slides/slide8.xml" Type="http://schemas.openxmlformats.org/officeDocument/2006/relationships/slide"/><Relationship Id="rId130" Target="slides/slide125.xml" Type="http://schemas.openxmlformats.org/officeDocument/2006/relationships/slide"/><Relationship Id="rId131" Target="slides/slide126.xml" Type="http://schemas.openxmlformats.org/officeDocument/2006/relationships/slide"/><Relationship Id="rId132" Target="slides/slide127.xml" Type="http://schemas.openxmlformats.org/officeDocument/2006/relationships/slide"/><Relationship Id="rId133" Target="slides/slide128.xml" Type="http://schemas.openxmlformats.org/officeDocument/2006/relationships/slide"/><Relationship Id="rId134" Target="slides/slide129.xml" Type="http://schemas.openxmlformats.org/officeDocument/2006/relationships/slide"/><Relationship Id="rId135" Target="slides/slide130.xml" Type="http://schemas.openxmlformats.org/officeDocument/2006/relationships/slide"/><Relationship Id="rId136" Target="slides/slide131.xml" Type="http://schemas.openxmlformats.org/officeDocument/2006/relationships/slide"/><Relationship Id="rId137" Target="slides/slide132.xml" Type="http://schemas.openxmlformats.org/officeDocument/2006/relationships/slide"/><Relationship Id="rId138" Target="slides/slide133.xml" Type="http://schemas.openxmlformats.org/officeDocument/2006/relationships/slide"/><Relationship Id="rId139" Target="slides/slide134.xml" Type="http://schemas.openxmlformats.org/officeDocument/2006/relationships/slide"/><Relationship Id="rId14" Target="slides/slide9.xml" Type="http://schemas.openxmlformats.org/officeDocument/2006/relationships/slide"/><Relationship Id="rId140" Target="slides/slide135.xml" Type="http://schemas.openxmlformats.org/officeDocument/2006/relationships/slide"/><Relationship Id="rId141" Target="fonts/font141.fntdata" Type="http://schemas.openxmlformats.org/officeDocument/2006/relationships/font"/><Relationship Id="rId142" Target="fonts/font142.fntdata" Type="http://schemas.openxmlformats.org/officeDocument/2006/relationships/font"/><Relationship Id="rId143" Target="fonts/font143.fntdata" Type="http://schemas.openxmlformats.org/officeDocument/2006/relationships/font"/><Relationship Id="rId144" Target="fonts/font144.fntdata" Type="http://schemas.openxmlformats.org/officeDocument/2006/relationships/font"/><Relationship Id="rId145" Target="fonts/font145.fntdata" Type="http://schemas.openxmlformats.org/officeDocument/2006/relationships/font"/><Relationship Id="rId146" Target="fonts/font146.fntdata" Type="http://schemas.openxmlformats.org/officeDocument/2006/relationships/font"/><Relationship Id="rId147" Target="fonts/font147.fntdata" Type="http://schemas.openxmlformats.org/officeDocument/2006/relationships/font"/><Relationship Id="rId148" Target="fonts/font148.fntdata" Type="http://schemas.openxmlformats.org/officeDocument/2006/relationships/font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slides/slide77.xml" Type="http://schemas.openxmlformats.org/officeDocument/2006/relationships/slide"/><Relationship Id="rId83" Target="slides/slide78.xml" Type="http://schemas.openxmlformats.org/officeDocument/2006/relationships/slide"/><Relationship Id="rId84" Target="slides/slide79.xml" Type="http://schemas.openxmlformats.org/officeDocument/2006/relationships/slide"/><Relationship Id="rId85" Target="slides/slide80.xml" Type="http://schemas.openxmlformats.org/officeDocument/2006/relationships/slide"/><Relationship Id="rId86" Target="slides/slide81.xml" Type="http://schemas.openxmlformats.org/officeDocument/2006/relationships/slide"/><Relationship Id="rId87" Target="slides/slide82.xml" Type="http://schemas.openxmlformats.org/officeDocument/2006/relationships/slide"/><Relationship Id="rId88" Target="slides/slide83.xml" Type="http://schemas.openxmlformats.org/officeDocument/2006/relationships/slide"/><Relationship Id="rId89" Target="slides/slide84.xml" Type="http://schemas.openxmlformats.org/officeDocument/2006/relationships/slide"/><Relationship Id="rId9" Target="slides/slide4.xml" Type="http://schemas.openxmlformats.org/officeDocument/2006/relationships/slide"/><Relationship Id="rId90" Target="slides/slide85.xml" Type="http://schemas.openxmlformats.org/officeDocument/2006/relationships/slide"/><Relationship Id="rId91" Target="slides/slide86.xml" Type="http://schemas.openxmlformats.org/officeDocument/2006/relationships/slide"/><Relationship Id="rId92" Target="slides/slide87.xml" Type="http://schemas.openxmlformats.org/officeDocument/2006/relationships/slide"/><Relationship Id="rId93" Target="slides/slide88.xml" Type="http://schemas.openxmlformats.org/officeDocument/2006/relationships/slide"/><Relationship Id="rId94" Target="slides/slide89.xml" Type="http://schemas.openxmlformats.org/officeDocument/2006/relationships/slide"/><Relationship Id="rId95" Target="slides/slide90.xml" Type="http://schemas.openxmlformats.org/officeDocument/2006/relationships/slide"/><Relationship Id="rId96" Target="slides/slide91.xml" Type="http://schemas.openxmlformats.org/officeDocument/2006/relationships/slide"/><Relationship Id="rId97" Target="slides/slide92.xml" Type="http://schemas.openxmlformats.org/officeDocument/2006/relationships/slide"/><Relationship Id="rId98" Target="slides/slide93.xml" Type="http://schemas.openxmlformats.org/officeDocument/2006/relationships/slide"/><Relationship Id="rId99" Target="slides/slide9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embeddings/oleObject2.bin" Type="http://schemas.openxmlformats.org/officeDocument/2006/relationships/oleObject"/></Relationships>
</file>

<file path=ppt/slides/_rels/slide10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34.png" Type="http://schemas.openxmlformats.org/officeDocument/2006/relationships/image"/></Relationships>
</file>

<file path=ppt/slides/_rels/slide10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35.png" Type="http://schemas.openxmlformats.org/officeDocument/2006/relationships/image"/></Relationships>
</file>

<file path=ppt/slides/_rels/slide10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36.png" Type="http://schemas.openxmlformats.org/officeDocument/2006/relationships/image"/></Relationships>
</file>

<file path=ppt/slides/_rels/slide10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37.png" Type="http://schemas.openxmlformats.org/officeDocument/2006/relationships/image"/></Relationships>
</file>

<file path=ppt/slides/_rels/slide10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38.png" Type="http://schemas.openxmlformats.org/officeDocument/2006/relationships/image"/></Relationships>
</file>

<file path=ppt/slides/_rels/slide10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39.png" Type="http://schemas.openxmlformats.org/officeDocument/2006/relationships/image"/></Relationships>
</file>

<file path=ppt/slides/_rels/slide10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40.png" Type="http://schemas.openxmlformats.org/officeDocument/2006/relationships/image"/></Relationships>
</file>

<file path=ppt/slides/_rels/slide10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41.png" Type="http://schemas.openxmlformats.org/officeDocument/2006/relationships/image"/></Relationships>
</file>

<file path=ppt/slides/_rels/slide10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42.png" Type="http://schemas.openxmlformats.org/officeDocument/2006/relationships/image"/></Relationships>
</file>

<file path=ppt/slides/_rels/slide10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4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embeddings/oleObject3.bin" Type="http://schemas.openxmlformats.org/officeDocument/2006/relationships/oleObject"/></Relationships>
</file>

<file path=ppt/slides/_rels/slide1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44.png" Type="http://schemas.openxmlformats.org/officeDocument/2006/relationships/image"/></Relationships>
</file>

<file path=ppt/slides/_rels/slide1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45.png" Type="http://schemas.openxmlformats.org/officeDocument/2006/relationships/image"/></Relationships>
</file>

<file path=ppt/slides/_rels/slide1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46.png" Type="http://schemas.openxmlformats.org/officeDocument/2006/relationships/image"/></Relationships>
</file>

<file path=ppt/slides/_rels/slide1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47.png" Type="http://schemas.openxmlformats.org/officeDocument/2006/relationships/image"/></Relationships>
</file>

<file path=ppt/slides/_rels/slide1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48.png" Type="http://schemas.openxmlformats.org/officeDocument/2006/relationships/image"/></Relationships>
</file>

<file path=ppt/slides/_rels/slide1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49.png" Type="http://schemas.openxmlformats.org/officeDocument/2006/relationships/image"/></Relationships>
</file>

<file path=ppt/slides/_rels/slide1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50.png" Type="http://schemas.openxmlformats.org/officeDocument/2006/relationships/image"/></Relationships>
</file>

<file path=ppt/slides/_rels/slide1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51.png" Type="http://schemas.openxmlformats.org/officeDocument/2006/relationships/image"/></Relationships>
</file>

<file path=ppt/slides/_rels/slide1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52.png" Type="http://schemas.openxmlformats.org/officeDocument/2006/relationships/image"/></Relationships>
</file>

<file path=ppt/slides/_rels/slide1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5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embeddings/oleObject4.bin" Type="http://schemas.openxmlformats.org/officeDocument/2006/relationships/oleObject"/><Relationship Id="rId6" Target="../media/image11.png" Type="http://schemas.openxmlformats.org/officeDocument/2006/relationships/image"/><Relationship Id="rId7" Target="../embeddings/oleObject5.bin" Type="http://schemas.openxmlformats.org/officeDocument/2006/relationships/oleObject"/></Relationships>
</file>

<file path=ppt/slides/_rels/slide1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54.png" Type="http://schemas.openxmlformats.org/officeDocument/2006/relationships/image"/></Relationships>
</file>

<file path=ppt/slides/_rels/slide1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55.png" Type="http://schemas.openxmlformats.org/officeDocument/2006/relationships/image"/></Relationships>
</file>

<file path=ppt/slides/_rels/slide1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56.png" Type="http://schemas.openxmlformats.org/officeDocument/2006/relationships/image"/></Relationships>
</file>

<file path=ppt/slides/_rels/slide1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57.png" Type="http://schemas.openxmlformats.org/officeDocument/2006/relationships/image"/></Relationships>
</file>

<file path=ppt/slides/_rels/slide1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58.png" Type="http://schemas.openxmlformats.org/officeDocument/2006/relationships/image"/></Relationships>
</file>

<file path=ppt/slides/_rels/slide1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59.png" Type="http://schemas.openxmlformats.org/officeDocument/2006/relationships/image"/></Relationships>
</file>

<file path=ppt/slides/_rels/slide1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60.png" Type="http://schemas.openxmlformats.org/officeDocument/2006/relationships/image"/></Relationships>
</file>

<file path=ppt/slides/_rels/slide1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61.png" Type="http://schemas.openxmlformats.org/officeDocument/2006/relationships/image"/></Relationships>
</file>

<file path=ppt/slides/_rels/slide1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62.png" Type="http://schemas.openxmlformats.org/officeDocument/2006/relationships/image"/></Relationships>
</file>

<file path=ppt/slides/_rels/slide1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6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embeddings/oleObject6.bin" Type="http://schemas.openxmlformats.org/officeDocument/2006/relationships/oleObject"/><Relationship Id="rId6" Target="../media/image13.png" Type="http://schemas.openxmlformats.org/officeDocument/2006/relationships/image"/><Relationship Id="rId7" Target="../embeddings/oleObject7.bin" Type="http://schemas.openxmlformats.org/officeDocument/2006/relationships/oleObject"/></Relationships>
</file>

<file path=ppt/slides/_rels/slide1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64.png" Type="http://schemas.openxmlformats.org/officeDocument/2006/relationships/image"/></Relationships>
</file>

<file path=ppt/slides/_rels/slide1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65.png" Type="http://schemas.openxmlformats.org/officeDocument/2006/relationships/image"/></Relationships>
</file>

<file path=ppt/slides/_rels/slide1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6.png" Type="http://schemas.openxmlformats.org/officeDocument/2006/relationships/image"/></Relationships>
</file>

<file path=ppt/slides/_rels/slide1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67.png" Type="http://schemas.openxmlformats.org/officeDocument/2006/relationships/image"/></Relationships>
</file>

<file path=ppt/slides/_rels/slide1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embeddings/oleObject8.bin" Type="http://schemas.openxmlformats.org/officeDocument/2006/relationships/oleObject"/><Relationship Id="rId6" Target="../media/image15.png" Type="http://schemas.openxmlformats.org/officeDocument/2006/relationships/image"/><Relationship Id="rId7" Target="../embeddings/oleObject9.bin" Type="http://schemas.openxmlformats.org/officeDocument/2006/relationships/oleObjec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embeddings/oleObject10.bin" Type="http://schemas.openxmlformats.org/officeDocument/2006/relationships/oleObject"/><Relationship Id="rId6" Target="../media/image17.png" Type="http://schemas.openxmlformats.org/officeDocument/2006/relationships/image"/><Relationship Id="rId7" Target="../embeddings/oleObject11.bin" Type="http://schemas.openxmlformats.org/officeDocument/2006/relationships/oleObjec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embeddings/oleObject12.bin" Type="http://schemas.openxmlformats.org/officeDocument/2006/relationships/oleObject"/><Relationship Id="rId6" Target="../media/image19.png" Type="http://schemas.openxmlformats.org/officeDocument/2006/relationships/image"/><Relationship Id="rId7" Target="../embeddings/oleObject13.bin" Type="http://schemas.openxmlformats.org/officeDocument/2006/relationships/oleObjec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embeddings/oleObject14.bin" Type="http://schemas.openxmlformats.org/officeDocument/2006/relationships/oleObject"/><Relationship Id="rId6" Target="../media/image21.png" Type="http://schemas.openxmlformats.org/officeDocument/2006/relationships/image"/><Relationship Id="rId7" Target="../embeddings/oleObject15.bin" Type="http://schemas.openxmlformats.org/officeDocument/2006/relationships/oleObjec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embeddings/oleObject16.bin" Type="http://schemas.openxmlformats.org/officeDocument/2006/relationships/oleObject"/><Relationship Id="rId6" Target="../media/image23.png" Type="http://schemas.openxmlformats.org/officeDocument/2006/relationships/image"/><Relationship Id="rId7" Target="../embeddings/oleObject17.bin" Type="http://schemas.openxmlformats.org/officeDocument/2006/relationships/oleObjec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4.png" Type="http://schemas.openxmlformats.org/officeDocument/2006/relationships/image"/><Relationship Id="rId5" Target="../embeddings/oleObject18.bin" Type="http://schemas.openxmlformats.org/officeDocument/2006/relationships/oleObject"/><Relationship Id="rId6" Target="../media/image25.png" Type="http://schemas.openxmlformats.org/officeDocument/2006/relationships/image"/><Relationship Id="rId7" Target="../embeddings/oleObject19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6.png" Type="http://schemas.openxmlformats.org/officeDocument/2006/relationships/image"/><Relationship Id="rId5" Target="../embeddings/oleObject20.bin" Type="http://schemas.openxmlformats.org/officeDocument/2006/relationships/oleObject"/><Relationship Id="rId6" Target="../media/image27.png" Type="http://schemas.openxmlformats.org/officeDocument/2006/relationships/image"/><Relationship Id="rId7" Target="../embeddings/oleObject21.bin" Type="http://schemas.openxmlformats.org/officeDocument/2006/relationships/oleObjec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8.png" Type="http://schemas.openxmlformats.org/officeDocument/2006/relationships/image"/><Relationship Id="rId5" Target="../embeddings/oleObject22.bin" Type="http://schemas.openxmlformats.org/officeDocument/2006/relationships/oleObject"/><Relationship Id="rId6" Target="../media/image29.png" Type="http://schemas.openxmlformats.org/officeDocument/2006/relationships/image"/><Relationship Id="rId7" Target="../embeddings/oleObject23.bin" Type="http://schemas.openxmlformats.org/officeDocument/2006/relationships/oleObjec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png" Type="http://schemas.openxmlformats.org/officeDocument/2006/relationships/image"/><Relationship Id="rId5" Target="../embeddings/oleObject24.bin" Type="http://schemas.openxmlformats.org/officeDocument/2006/relationships/oleObject"/><Relationship Id="rId6" Target="../media/image31.png" Type="http://schemas.openxmlformats.org/officeDocument/2006/relationships/image"/><Relationship Id="rId7" Target="../embeddings/oleObject25.bin" Type="http://schemas.openxmlformats.org/officeDocument/2006/relationships/oleObjec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2.png" Type="http://schemas.openxmlformats.org/officeDocument/2006/relationships/image"/><Relationship Id="rId5" Target="../embeddings/oleObject26.bin" Type="http://schemas.openxmlformats.org/officeDocument/2006/relationships/oleObject"/><Relationship Id="rId6" Target="../media/image33.png" Type="http://schemas.openxmlformats.org/officeDocument/2006/relationships/image"/><Relationship Id="rId7" Target="../embeddings/oleObject27.bin" Type="http://schemas.openxmlformats.org/officeDocument/2006/relationships/oleObjec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4.png" Type="http://schemas.openxmlformats.org/officeDocument/2006/relationships/image"/><Relationship Id="rId5" Target="../embeddings/oleObject28.bin" Type="http://schemas.openxmlformats.org/officeDocument/2006/relationships/oleObject"/><Relationship Id="rId6" Target="../media/image35.png" Type="http://schemas.openxmlformats.org/officeDocument/2006/relationships/image"/><Relationship Id="rId7" Target="../embeddings/oleObject29.bin" Type="http://schemas.openxmlformats.org/officeDocument/2006/relationships/oleObjec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6.png" Type="http://schemas.openxmlformats.org/officeDocument/2006/relationships/image"/><Relationship Id="rId5" Target="../embeddings/oleObject30.bin" Type="http://schemas.openxmlformats.org/officeDocument/2006/relationships/oleObject"/><Relationship Id="rId6" Target="../media/image37.png" Type="http://schemas.openxmlformats.org/officeDocument/2006/relationships/image"/><Relationship Id="rId7" Target="../embeddings/oleObject31.bin" Type="http://schemas.openxmlformats.org/officeDocument/2006/relationships/oleObjec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8.png" Type="http://schemas.openxmlformats.org/officeDocument/2006/relationships/image"/><Relationship Id="rId5" Target="../embeddings/oleObject32.bin" Type="http://schemas.openxmlformats.org/officeDocument/2006/relationships/oleObject"/><Relationship Id="rId6" Target="../media/image39.png" Type="http://schemas.openxmlformats.org/officeDocument/2006/relationships/image"/><Relationship Id="rId7" Target="../embeddings/oleObject33.bin" Type="http://schemas.openxmlformats.org/officeDocument/2006/relationships/oleObjec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0.png" Type="http://schemas.openxmlformats.org/officeDocument/2006/relationships/image"/><Relationship Id="rId5" Target="../embeddings/oleObject34.bin" Type="http://schemas.openxmlformats.org/officeDocument/2006/relationships/oleObject"/><Relationship Id="rId6" Target="../media/image41.png" Type="http://schemas.openxmlformats.org/officeDocument/2006/relationships/image"/><Relationship Id="rId7" Target="../embeddings/oleObject35.bin" Type="http://schemas.openxmlformats.org/officeDocument/2006/relationships/oleObjec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2.png" Type="http://schemas.openxmlformats.org/officeDocument/2006/relationships/image"/><Relationship Id="rId5" Target="../embeddings/oleObject36.bin" Type="http://schemas.openxmlformats.org/officeDocument/2006/relationships/oleObject"/><Relationship Id="rId6" Target="../media/image43.png" Type="http://schemas.openxmlformats.org/officeDocument/2006/relationships/image"/><Relationship Id="rId7" Target="../embeddings/oleObject37.bin" Type="http://schemas.openxmlformats.org/officeDocument/2006/relationships/oleObjec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4.png" Type="http://schemas.openxmlformats.org/officeDocument/2006/relationships/image"/><Relationship Id="rId5" Target="../embeddings/oleObject38.bin" Type="http://schemas.openxmlformats.org/officeDocument/2006/relationships/oleObjec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Relationship Id="rId5" Target="../embeddings/oleObject39.bin" Type="http://schemas.openxmlformats.org/officeDocument/2006/relationships/oleObjec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6.png" Type="http://schemas.openxmlformats.org/officeDocument/2006/relationships/image"/><Relationship Id="rId5" Target="../embeddings/oleObject40.bin" Type="http://schemas.openxmlformats.org/officeDocument/2006/relationships/oleObject"/><Relationship Id="rId6" Target="../media/image47.png" Type="http://schemas.openxmlformats.org/officeDocument/2006/relationships/image"/><Relationship Id="rId7" Target="../embeddings/oleObject41.bin" Type="http://schemas.openxmlformats.org/officeDocument/2006/relationships/oleObjec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8.png" Type="http://schemas.openxmlformats.org/officeDocument/2006/relationships/image"/><Relationship Id="rId5" Target="../embeddings/oleObject42.bin" Type="http://schemas.openxmlformats.org/officeDocument/2006/relationships/oleObject"/><Relationship Id="rId6" Target="../media/image49.png" Type="http://schemas.openxmlformats.org/officeDocument/2006/relationships/image"/><Relationship Id="rId7" Target="../embeddings/oleObject43.bin" Type="http://schemas.openxmlformats.org/officeDocument/2006/relationships/oleObjec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0.png" Type="http://schemas.openxmlformats.org/officeDocument/2006/relationships/image"/><Relationship Id="rId5" Target="../embeddings/oleObject44.bin" Type="http://schemas.openxmlformats.org/officeDocument/2006/relationships/oleObject"/><Relationship Id="rId6" Target="../media/image51.png" Type="http://schemas.openxmlformats.org/officeDocument/2006/relationships/image"/><Relationship Id="rId7" Target="../embeddings/oleObject45.bin" Type="http://schemas.openxmlformats.org/officeDocument/2006/relationships/oleObjec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2.png" Type="http://schemas.openxmlformats.org/officeDocument/2006/relationships/image"/><Relationship Id="rId5" Target="../embeddings/oleObject46.bin" Type="http://schemas.openxmlformats.org/officeDocument/2006/relationships/oleObject"/><Relationship Id="rId6" Target="../media/image53.png" Type="http://schemas.openxmlformats.org/officeDocument/2006/relationships/image"/><Relationship Id="rId7" Target="../embeddings/oleObject47.bin" Type="http://schemas.openxmlformats.org/officeDocument/2006/relationships/oleObjec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4.png" Type="http://schemas.openxmlformats.org/officeDocument/2006/relationships/image"/><Relationship Id="rId5" Target="../embeddings/oleObject48.bin" Type="http://schemas.openxmlformats.org/officeDocument/2006/relationships/oleObject"/><Relationship Id="rId6" Target="../media/image55.png" Type="http://schemas.openxmlformats.org/officeDocument/2006/relationships/image"/><Relationship Id="rId7" Target="../embeddings/oleObject49.bin" Type="http://schemas.openxmlformats.org/officeDocument/2006/relationships/oleObjec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Relationship Id="rId5" Target="../embeddings/oleObject50.bin" Type="http://schemas.openxmlformats.org/officeDocument/2006/relationships/oleObject"/><Relationship Id="rId6" Target="../media/image57.png" Type="http://schemas.openxmlformats.org/officeDocument/2006/relationships/image"/><Relationship Id="rId7" Target="../embeddings/oleObject51.bin" Type="http://schemas.openxmlformats.org/officeDocument/2006/relationships/oleObject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8.png" Type="http://schemas.openxmlformats.org/officeDocument/2006/relationships/image"/><Relationship Id="rId5" Target="../embeddings/oleObject52.bin" Type="http://schemas.openxmlformats.org/officeDocument/2006/relationships/oleObject"/><Relationship Id="rId6" Target="../media/image59.png" Type="http://schemas.openxmlformats.org/officeDocument/2006/relationships/image"/><Relationship Id="rId7" Target="../embeddings/oleObject53.bin" Type="http://schemas.openxmlformats.org/officeDocument/2006/relationships/oleObjec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0.png" Type="http://schemas.openxmlformats.org/officeDocument/2006/relationships/image"/><Relationship Id="rId5" Target="../embeddings/oleObject54.bin" Type="http://schemas.openxmlformats.org/officeDocument/2006/relationships/oleObject"/><Relationship Id="rId6" Target="../media/image61.png" Type="http://schemas.openxmlformats.org/officeDocument/2006/relationships/image"/><Relationship Id="rId7" Target="../embeddings/oleObject55.bin" Type="http://schemas.openxmlformats.org/officeDocument/2006/relationships/oleObjec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2.png" Type="http://schemas.openxmlformats.org/officeDocument/2006/relationships/image"/><Relationship Id="rId5" Target="../embeddings/oleObject56.bin" Type="http://schemas.openxmlformats.org/officeDocument/2006/relationships/oleObject"/><Relationship Id="rId6" Target="../media/image63.png" Type="http://schemas.openxmlformats.org/officeDocument/2006/relationships/image"/><Relationship Id="rId7" Target="../embeddings/oleObject57.bin" Type="http://schemas.openxmlformats.org/officeDocument/2006/relationships/oleObjec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4.png" Type="http://schemas.openxmlformats.org/officeDocument/2006/relationships/image"/><Relationship Id="rId5" Target="../embeddings/oleObject58.bin" Type="http://schemas.openxmlformats.org/officeDocument/2006/relationships/oleObject"/><Relationship Id="rId6" Target="../media/image65.png" Type="http://schemas.openxmlformats.org/officeDocument/2006/relationships/image"/><Relationship Id="rId7" Target="../embeddings/oleObject59.bin" Type="http://schemas.openxmlformats.org/officeDocument/2006/relationships/oleObject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6.png" Type="http://schemas.openxmlformats.org/officeDocument/2006/relationships/image"/><Relationship Id="rId5" Target="../embeddings/oleObject60.bin" Type="http://schemas.openxmlformats.org/officeDocument/2006/relationships/oleObject"/><Relationship Id="rId6" Target="../media/image67.png" Type="http://schemas.openxmlformats.org/officeDocument/2006/relationships/image"/><Relationship Id="rId7" Target="../embeddings/oleObject61.bin" Type="http://schemas.openxmlformats.org/officeDocument/2006/relationships/oleObject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8.png" Type="http://schemas.openxmlformats.org/officeDocument/2006/relationships/image"/><Relationship Id="rId5" Target="../embeddings/oleObject62.bin" Type="http://schemas.openxmlformats.org/officeDocument/2006/relationships/oleObject"/><Relationship Id="rId6" Target="../media/image69.png" Type="http://schemas.openxmlformats.org/officeDocument/2006/relationships/image"/><Relationship Id="rId7" Target="../embeddings/oleObject63.bin" Type="http://schemas.openxmlformats.org/officeDocument/2006/relationships/oleObject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0.png" Type="http://schemas.openxmlformats.org/officeDocument/2006/relationships/image"/><Relationship Id="rId5" Target="../embeddings/oleObject64.bin" Type="http://schemas.openxmlformats.org/officeDocument/2006/relationships/oleObject"/><Relationship Id="rId6" Target="../media/image71.png" Type="http://schemas.openxmlformats.org/officeDocument/2006/relationships/image"/><Relationship Id="rId7" Target="../embeddings/oleObject65.bin" Type="http://schemas.openxmlformats.org/officeDocument/2006/relationships/oleObject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2.png" Type="http://schemas.openxmlformats.org/officeDocument/2006/relationships/image"/><Relationship Id="rId5" Target="../embeddings/oleObject66.bin" Type="http://schemas.openxmlformats.org/officeDocument/2006/relationships/oleObject"/><Relationship Id="rId6" Target="../media/image73.png" Type="http://schemas.openxmlformats.org/officeDocument/2006/relationships/image"/><Relationship Id="rId7" Target="../embeddings/oleObject67.bin" Type="http://schemas.openxmlformats.org/officeDocument/2006/relationships/oleObject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4.png" Type="http://schemas.openxmlformats.org/officeDocument/2006/relationships/image"/><Relationship Id="rId5" Target="../embeddings/oleObject68.bin" Type="http://schemas.openxmlformats.org/officeDocument/2006/relationships/oleObject"/><Relationship Id="rId6" Target="../media/image75.png" Type="http://schemas.openxmlformats.org/officeDocument/2006/relationships/image"/><Relationship Id="rId7" Target="../embeddings/oleObject69.bin" Type="http://schemas.openxmlformats.org/officeDocument/2006/relationships/oleObject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6.png" Type="http://schemas.openxmlformats.org/officeDocument/2006/relationships/image"/><Relationship Id="rId5" Target="../embeddings/oleObject70.bin" Type="http://schemas.openxmlformats.org/officeDocument/2006/relationships/oleObject"/><Relationship Id="rId6" Target="../media/image77.png" Type="http://schemas.openxmlformats.org/officeDocument/2006/relationships/image"/><Relationship Id="rId7" Target="../embeddings/oleObject71.bin" Type="http://schemas.openxmlformats.org/officeDocument/2006/relationships/oleObject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8.png" Type="http://schemas.openxmlformats.org/officeDocument/2006/relationships/image"/><Relationship Id="rId5" Target="../embeddings/oleObject72.bin" Type="http://schemas.openxmlformats.org/officeDocument/2006/relationships/oleObject"/><Relationship Id="rId6" Target="../media/image79.png" Type="http://schemas.openxmlformats.org/officeDocument/2006/relationships/image"/><Relationship Id="rId7" Target="../embeddings/oleObject73.bin" Type="http://schemas.openxmlformats.org/officeDocument/2006/relationships/oleObject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0.png" Type="http://schemas.openxmlformats.org/officeDocument/2006/relationships/image"/><Relationship Id="rId5" Target="../embeddings/oleObject74.bin" Type="http://schemas.openxmlformats.org/officeDocument/2006/relationships/oleObjec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1.png" Type="http://schemas.openxmlformats.org/officeDocument/2006/relationships/image"/><Relationship Id="rId5" Target="../embeddings/oleObject75.bin" Type="http://schemas.openxmlformats.org/officeDocument/2006/relationships/oleObject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2.png" Type="http://schemas.openxmlformats.org/officeDocument/2006/relationships/image"/><Relationship Id="rId5" Target="../embeddings/oleObject76.bin" Type="http://schemas.openxmlformats.org/officeDocument/2006/relationships/oleObjec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3.png" Type="http://schemas.openxmlformats.org/officeDocument/2006/relationships/image"/><Relationship Id="rId5" Target="../embeddings/oleObject77.bin" Type="http://schemas.openxmlformats.org/officeDocument/2006/relationships/oleObject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4.png" Type="http://schemas.openxmlformats.org/officeDocument/2006/relationships/image"/><Relationship Id="rId5" Target="../embeddings/oleObject78.bin" Type="http://schemas.openxmlformats.org/officeDocument/2006/relationships/oleObject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5.png" Type="http://schemas.openxmlformats.org/officeDocument/2006/relationships/image"/><Relationship Id="rId5" Target="../embeddings/oleObject79.bin" Type="http://schemas.openxmlformats.org/officeDocument/2006/relationships/oleObject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6.png" Type="http://schemas.openxmlformats.org/officeDocument/2006/relationships/image"/><Relationship Id="rId5" Target="../embeddings/oleObject80.bin" Type="http://schemas.openxmlformats.org/officeDocument/2006/relationships/oleObject"/><Relationship Id="rId6" Target="../media/image87.png" Type="http://schemas.openxmlformats.org/officeDocument/2006/relationships/image"/><Relationship Id="rId7" Target="../embeddings/oleObject81.bin" Type="http://schemas.openxmlformats.org/officeDocument/2006/relationships/oleObject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8.png" Type="http://schemas.openxmlformats.org/officeDocument/2006/relationships/image"/><Relationship Id="rId5" Target="../embeddings/oleObject82.bin" Type="http://schemas.openxmlformats.org/officeDocument/2006/relationships/oleObject"/><Relationship Id="rId6" Target="../media/image89.png" Type="http://schemas.openxmlformats.org/officeDocument/2006/relationships/image"/><Relationship Id="rId7" Target="../embeddings/oleObject83.bin" Type="http://schemas.openxmlformats.org/officeDocument/2006/relationships/oleObject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0.png" Type="http://schemas.openxmlformats.org/officeDocument/2006/relationships/image"/><Relationship Id="rId5" Target="../embeddings/oleObject84.bin" Type="http://schemas.openxmlformats.org/officeDocument/2006/relationships/oleObject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2.png" Type="http://schemas.openxmlformats.org/officeDocument/2006/relationships/image"/><Relationship Id="rId5" Target="../embeddings/oleObject85.bin" Type="http://schemas.openxmlformats.org/officeDocument/2006/relationships/oleObject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3.png" Type="http://schemas.openxmlformats.org/officeDocument/2006/relationships/image"/><Relationship Id="rId5" Target="../embeddings/oleObject86.bin" Type="http://schemas.openxmlformats.org/officeDocument/2006/relationships/oleObject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4.png" Type="http://schemas.openxmlformats.org/officeDocument/2006/relationships/image"/><Relationship Id="rId5" Target="../embeddings/oleObject87.bin" Type="http://schemas.openxmlformats.org/officeDocument/2006/relationships/oleObject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5.png" Type="http://schemas.openxmlformats.org/officeDocument/2006/relationships/image"/><Relationship Id="rId5" Target="../embeddings/oleObject88.bin" Type="http://schemas.openxmlformats.org/officeDocument/2006/relationships/oleObject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6.png" Type="http://schemas.openxmlformats.org/officeDocument/2006/relationships/image"/><Relationship Id="rId5" Target="../embeddings/oleObject89.bin" Type="http://schemas.openxmlformats.org/officeDocument/2006/relationships/oleObject"/><Relationship Id="rId6" Target="../media/image97.png" Type="http://schemas.openxmlformats.org/officeDocument/2006/relationships/image"/><Relationship Id="rId7" Target="../embeddings/oleObject90.bin" Type="http://schemas.openxmlformats.org/officeDocument/2006/relationships/oleObject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8.png" Type="http://schemas.openxmlformats.org/officeDocument/2006/relationships/image"/><Relationship Id="rId5" Target="../embeddings/oleObject91.bin" Type="http://schemas.openxmlformats.org/officeDocument/2006/relationships/oleObject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9.png" Type="http://schemas.openxmlformats.org/officeDocument/2006/relationships/image"/><Relationship Id="rId5" Target="../embeddings/oleObject92.bin" Type="http://schemas.openxmlformats.org/officeDocument/2006/relationships/oleObject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0.png" Type="http://schemas.openxmlformats.org/officeDocument/2006/relationships/image"/><Relationship Id="rId5" Target="../embeddings/oleObject93.bin" Type="http://schemas.openxmlformats.org/officeDocument/2006/relationships/oleObject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1.png" Type="http://schemas.openxmlformats.org/officeDocument/2006/relationships/image"/><Relationship Id="rId5" Target="../embeddings/oleObject94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2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07.pn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08.png" Type="http://schemas.openxmlformats.org/officeDocument/2006/relationships/image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09.png" Type="http://schemas.openxmlformats.org/officeDocument/2006/relationships/image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0.png" Type="http://schemas.openxmlformats.org/officeDocument/2006/relationships/image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1.png" Type="http://schemas.openxmlformats.org/officeDocument/2006/relationships/image"/></Relationships>
</file>

<file path=ppt/slides/_rels/slide7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12.png" Type="http://schemas.openxmlformats.org/officeDocument/2006/relationships/image"/></Relationships>
</file>

<file path=ppt/slides/_rels/slide7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13.png" Type="http://schemas.openxmlformats.org/officeDocument/2006/relationships/image"/></Relationships>
</file>

<file path=ppt/slides/_rels/slide7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embeddings/oleObject1.bin" Type="http://schemas.openxmlformats.org/officeDocument/2006/relationships/oleObject"/></Relationships>
</file>

<file path=ppt/slides/_rels/slide8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5.png" Type="http://schemas.openxmlformats.org/officeDocument/2006/relationships/image"/></Relationships>
</file>

<file path=ppt/slides/_rels/slide8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6.png" Type="http://schemas.openxmlformats.org/officeDocument/2006/relationships/image"/></Relationships>
</file>

<file path=ppt/slides/_rels/slide8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17.png" Type="http://schemas.openxmlformats.org/officeDocument/2006/relationships/image"/></Relationships>
</file>

<file path=ppt/slides/_rels/slide8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18.png" Type="http://schemas.openxmlformats.org/officeDocument/2006/relationships/image"/></Relationships>
</file>

<file path=ppt/slides/_rels/slide8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19.png" Type="http://schemas.openxmlformats.org/officeDocument/2006/relationships/image"/></Relationships>
</file>

<file path=ppt/slides/_rels/slide8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0.png" Type="http://schemas.openxmlformats.org/officeDocument/2006/relationships/image"/></Relationships>
</file>

<file path=ppt/slides/_rels/slide8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21.png" Type="http://schemas.openxmlformats.org/officeDocument/2006/relationships/image"/></Relationships>
</file>

<file path=ppt/slides/_rels/slide8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2.png" Type="http://schemas.openxmlformats.org/officeDocument/2006/relationships/image"/></Relationships>
</file>

<file path=ppt/slides/_rels/slide8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23.png" Type="http://schemas.openxmlformats.org/officeDocument/2006/relationships/image"/></Relationships>
</file>

<file path=ppt/slides/_rels/slide8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25.png" Type="http://schemas.openxmlformats.org/officeDocument/2006/relationships/image"/></Relationships>
</file>

<file path=ppt/slides/_rels/slide9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26.png" Type="http://schemas.openxmlformats.org/officeDocument/2006/relationships/image"/></Relationships>
</file>

<file path=ppt/slides/_rels/slide9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27.png" Type="http://schemas.openxmlformats.org/officeDocument/2006/relationships/image"/></Relationships>
</file>

<file path=ppt/slides/_rels/slide9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28.png" Type="http://schemas.openxmlformats.org/officeDocument/2006/relationships/image"/></Relationships>
</file>

<file path=ppt/slides/_rels/slide9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28.png" Type="http://schemas.openxmlformats.org/officeDocument/2006/relationships/image"/></Relationships>
</file>

<file path=ppt/slides/_rels/slide9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29.png" Type="http://schemas.openxmlformats.org/officeDocument/2006/relationships/image"/></Relationships>
</file>

<file path=ppt/slides/_rels/slide9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30.png" Type="http://schemas.openxmlformats.org/officeDocument/2006/relationships/image"/></Relationships>
</file>

<file path=ppt/slides/_rels/slide9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31.png" Type="http://schemas.openxmlformats.org/officeDocument/2006/relationships/image"/></Relationships>
</file>

<file path=ppt/slides/_rels/slide9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3.png" Type="http://schemas.openxmlformats.org/officeDocument/2006/relationships/image"/><Relationship Id="rId5" Target="../media/image104.svg" Type="http://schemas.openxmlformats.org/officeDocument/2006/relationships/image"/><Relationship Id="rId6" Target="../media/image105.png" Type="http://schemas.openxmlformats.org/officeDocument/2006/relationships/image"/><Relationship Id="rId7" Target="../media/image106.svg" Type="http://schemas.openxmlformats.org/officeDocument/2006/relationships/image"/><Relationship Id="rId8" Target="../media/image132.png" Type="http://schemas.openxmlformats.org/officeDocument/2006/relationships/image"/></Relationships>
</file>

<file path=ppt/slides/_rels/slide9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0">
            <a:off x="15218139" y="7514955"/>
            <a:ext cx="1424607" cy="1372803"/>
          </a:xfrm>
          <a:custGeom>
            <a:avLst/>
            <a:gdLst/>
            <a:ahLst/>
            <a:cxnLst/>
            <a:rect r="r" b="b" t="t" l="l"/>
            <a:pathLst>
              <a:path h="1372803" w="1424607">
                <a:moveTo>
                  <a:pt x="0" y="0"/>
                </a:moveTo>
                <a:lnTo>
                  <a:pt x="1424606" y="0"/>
                </a:lnTo>
                <a:lnTo>
                  <a:pt x="1424606" y="1372803"/>
                </a:lnTo>
                <a:lnTo>
                  <a:pt x="0" y="13728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80966" y="3299642"/>
            <a:ext cx="13526068" cy="1443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60"/>
              </a:lnSpc>
            </a:pPr>
            <a:r>
              <a:rPr lang="en-US" sz="8400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CPGN(꼼파뇨)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36812" y="8528956"/>
            <a:ext cx="3144873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3팀 KIKEUM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9" id="49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2" id="52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3" id="73"/>
          <p:cNvSpPr txBox="true"/>
          <p:nvPr/>
        </p:nvSpPr>
        <p:spPr>
          <a:xfrm rot="0">
            <a:off x="2447148" y="4796111"/>
            <a:ext cx="13526068" cy="1576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8187A9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웹애플리케이션 개발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1664974" y="1250057"/>
          <a:ext cx="7543800" cy="6705600"/>
        </p:xfrm>
        <a:graphic>
          <a:graphicData uri="http://schemas.openxmlformats.org/presentationml/2006/ole">
            <p:oleObj imgW="9042400" imgH="8204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586193" y="1918803"/>
            <a:ext cx="15247977" cy="6404150"/>
          </a:xfrm>
          <a:custGeom>
            <a:avLst/>
            <a:gdLst/>
            <a:ahLst/>
            <a:cxnLst/>
            <a:rect r="r" b="b" t="t" l="l"/>
            <a:pathLst>
              <a:path h="6404150" w="15247977">
                <a:moveTo>
                  <a:pt x="0" y="0"/>
                </a:moveTo>
                <a:lnTo>
                  <a:pt x="15247977" y="0"/>
                </a:lnTo>
                <a:lnTo>
                  <a:pt x="15247977" y="6404150"/>
                </a:lnTo>
                <a:lnTo>
                  <a:pt x="0" y="6404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ORDER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관리자 주문 상세 조회 시퀀스</a:t>
            </a:r>
          </a:p>
        </p:txBody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642191" y="2192292"/>
            <a:ext cx="15135981" cy="5505713"/>
          </a:xfrm>
          <a:custGeom>
            <a:avLst/>
            <a:gdLst/>
            <a:ahLst/>
            <a:cxnLst/>
            <a:rect r="r" b="b" t="t" l="l"/>
            <a:pathLst>
              <a:path h="5505713" w="15135981">
                <a:moveTo>
                  <a:pt x="0" y="0"/>
                </a:moveTo>
                <a:lnTo>
                  <a:pt x="15135981" y="0"/>
                </a:lnTo>
                <a:lnTo>
                  <a:pt x="15135981" y="5505713"/>
                </a:lnTo>
                <a:lnTo>
                  <a:pt x="0" y="55057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REVIEW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리뷰 작성 시퀀스</a:t>
            </a:r>
          </a:p>
        </p:txBody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520012" y="2105327"/>
            <a:ext cx="15247977" cy="6232610"/>
          </a:xfrm>
          <a:custGeom>
            <a:avLst/>
            <a:gdLst/>
            <a:ahLst/>
            <a:cxnLst/>
            <a:rect r="r" b="b" t="t" l="l"/>
            <a:pathLst>
              <a:path h="6232610" w="15247977">
                <a:moveTo>
                  <a:pt x="0" y="0"/>
                </a:moveTo>
                <a:lnTo>
                  <a:pt x="15247976" y="0"/>
                </a:lnTo>
                <a:lnTo>
                  <a:pt x="15247976" y="6232610"/>
                </a:lnTo>
                <a:lnTo>
                  <a:pt x="0" y="62326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REVIEW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리뷰 수정 시퀀스</a:t>
            </a:r>
          </a:p>
        </p:txBody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691474" y="2483757"/>
            <a:ext cx="15037416" cy="5319486"/>
          </a:xfrm>
          <a:custGeom>
            <a:avLst/>
            <a:gdLst/>
            <a:ahLst/>
            <a:cxnLst/>
            <a:rect r="r" b="b" t="t" l="l"/>
            <a:pathLst>
              <a:path h="5319486" w="15037416">
                <a:moveTo>
                  <a:pt x="0" y="0"/>
                </a:moveTo>
                <a:lnTo>
                  <a:pt x="15037416" y="0"/>
                </a:lnTo>
                <a:lnTo>
                  <a:pt x="15037416" y="5319486"/>
                </a:lnTo>
                <a:lnTo>
                  <a:pt x="0" y="53194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REVIEW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리뷰 삭제 시퀀스</a:t>
            </a:r>
          </a:p>
        </p:txBody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586193" y="2757441"/>
            <a:ext cx="15247977" cy="4726873"/>
          </a:xfrm>
          <a:custGeom>
            <a:avLst/>
            <a:gdLst/>
            <a:ahLst/>
            <a:cxnLst/>
            <a:rect r="r" b="b" t="t" l="l"/>
            <a:pathLst>
              <a:path h="4726873" w="15247977">
                <a:moveTo>
                  <a:pt x="0" y="0"/>
                </a:moveTo>
                <a:lnTo>
                  <a:pt x="15247977" y="0"/>
                </a:lnTo>
                <a:lnTo>
                  <a:pt x="15247977" y="4726873"/>
                </a:lnTo>
                <a:lnTo>
                  <a:pt x="0" y="47268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REVIEW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상품별 리뷰 조회 시퀀스</a:t>
            </a:r>
          </a:p>
        </p:txBody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679824" y="2825044"/>
            <a:ext cx="15037416" cy="4793176"/>
          </a:xfrm>
          <a:custGeom>
            <a:avLst/>
            <a:gdLst/>
            <a:ahLst/>
            <a:cxnLst/>
            <a:rect r="r" b="b" t="t" l="l"/>
            <a:pathLst>
              <a:path h="4793176" w="15037416">
                <a:moveTo>
                  <a:pt x="0" y="0"/>
                </a:moveTo>
                <a:lnTo>
                  <a:pt x="15037416" y="0"/>
                </a:lnTo>
                <a:lnTo>
                  <a:pt x="15037416" y="4793176"/>
                </a:lnTo>
                <a:lnTo>
                  <a:pt x="0" y="4793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REVIEW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내 리뷰 목록 조회 시퀀스</a:t>
            </a:r>
          </a:p>
        </p:txBody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598601" y="1826137"/>
            <a:ext cx="15504662" cy="6589481"/>
          </a:xfrm>
          <a:custGeom>
            <a:avLst/>
            <a:gdLst/>
            <a:ahLst/>
            <a:cxnLst/>
            <a:rect r="r" b="b" t="t" l="l"/>
            <a:pathLst>
              <a:path h="6589481" w="15504662">
                <a:moveTo>
                  <a:pt x="0" y="0"/>
                </a:moveTo>
                <a:lnTo>
                  <a:pt x="15504662" y="0"/>
                </a:lnTo>
                <a:lnTo>
                  <a:pt x="15504662" y="6589481"/>
                </a:lnTo>
                <a:lnTo>
                  <a:pt x="0" y="65894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REVIEW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리뷰 요약 오디오 생성 시퀀스</a:t>
            </a:r>
          </a:p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625292" y="2699920"/>
            <a:ext cx="15037416" cy="4887160"/>
          </a:xfrm>
          <a:custGeom>
            <a:avLst/>
            <a:gdLst/>
            <a:ahLst/>
            <a:cxnLst/>
            <a:rect r="r" b="b" t="t" l="l"/>
            <a:pathLst>
              <a:path h="4887160" w="15037416">
                <a:moveTo>
                  <a:pt x="0" y="0"/>
                </a:moveTo>
                <a:lnTo>
                  <a:pt x="15037416" y="0"/>
                </a:lnTo>
                <a:lnTo>
                  <a:pt x="15037416" y="4887160"/>
                </a:lnTo>
                <a:lnTo>
                  <a:pt x="0" y="4887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NOTICE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공지사항 전체 목록 조회 시퀀스</a:t>
            </a:r>
          </a:p>
        </p:txBody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642061" y="2215367"/>
            <a:ext cx="15112942" cy="5856265"/>
          </a:xfrm>
          <a:custGeom>
            <a:avLst/>
            <a:gdLst/>
            <a:ahLst/>
            <a:cxnLst/>
            <a:rect r="r" b="b" t="t" l="l"/>
            <a:pathLst>
              <a:path h="5856265" w="15112942">
                <a:moveTo>
                  <a:pt x="0" y="0"/>
                </a:moveTo>
                <a:lnTo>
                  <a:pt x="15112943" y="0"/>
                </a:lnTo>
                <a:lnTo>
                  <a:pt x="15112943" y="5856266"/>
                </a:lnTo>
                <a:lnTo>
                  <a:pt x="0" y="58562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NOTICE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최신 공지 3개 조회 시퀀스</a:t>
            </a:r>
          </a:p>
        </p:txBody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2032076" y="1453584"/>
            <a:ext cx="14223847" cy="7840896"/>
          </a:xfrm>
          <a:custGeom>
            <a:avLst/>
            <a:gdLst/>
            <a:ahLst/>
            <a:cxnLst/>
            <a:rect r="r" b="b" t="t" l="l"/>
            <a:pathLst>
              <a:path h="7840896" w="14223847">
                <a:moveTo>
                  <a:pt x="0" y="0"/>
                </a:moveTo>
                <a:lnTo>
                  <a:pt x="14223848" y="0"/>
                </a:lnTo>
                <a:lnTo>
                  <a:pt x="14223848" y="7840896"/>
                </a:lnTo>
                <a:lnTo>
                  <a:pt x="0" y="7840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NOTICE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-공지 상세 조회 시퀀스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1682686" y="1283939"/>
          <a:ext cx="7543800" cy="7124700"/>
        </p:xfrm>
        <a:graphic>
          <a:graphicData uri="http://schemas.openxmlformats.org/presentationml/2006/ole">
            <p:oleObj imgW="9042400" imgH="86233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625292" y="1868434"/>
            <a:ext cx="15037416" cy="7011195"/>
          </a:xfrm>
          <a:custGeom>
            <a:avLst/>
            <a:gdLst/>
            <a:ahLst/>
            <a:cxnLst/>
            <a:rect r="r" b="b" t="t" l="l"/>
            <a:pathLst>
              <a:path h="7011195" w="15037416">
                <a:moveTo>
                  <a:pt x="0" y="0"/>
                </a:moveTo>
                <a:lnTo>
                  <a:pt x="15037416" y="0"/>
                </a:lnTo>
                <a:lnTo>
                  <a:pt x="15037416" y="7011195"/>
                </a:lnTo>
                <a:lnTo>
                  <a:pt x="0" y="70111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NOTICE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공지 등록 시퀀스</a:t>
            </a:r>
          </a:p>
        </p:txBody>
      </p:sp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1625292" y="1659644"/>
            <a:ext cx="15037416" cy="7123976"/>
          </a:xfrm>
          <a:custGeom>
            <a:avLst/>
            <a:gdLst/>
            <a:ahLst/>
            <a:cxnLst/>
            <a:rect r="r" b="b" t="t" l="l"/>
            <a:pathLst>
              <a:path h="7123976" w="15037416">
                <a:moveTo>
                  <a:pt x="0" y="0"/>
                </a:moveTo>
                <a:lnTo>
                  <a:pt x="15037416" y="0"/>
                </a:lnTo>
                <a:lnTo>
                  <a:pt x="15037416" y="7123976"/>
                </a:lnTo>
                <a:lnTo>
                  <a:pt x="0" y="71239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NOTICE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공지 수정 시퀀스</a:t>
            </a:r>
          </a:p>
        </p:txBody>
      </p: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520012" y="2696106"/>
            <a:ext cx="15247977" cy="5355852"/>
          </a:xfrm>
          <a:custGeom>
            <a:avLst/>
            <a:gdLst/>
            <a:ahLst/>
            <a:cxnLst/>
            <a:rect r="r" b="b" t="t" l="l"/>
            <a:pathLst>
              <a:path h="5355852" w="15247977">
                <a:moveTo>
                  <a:pt x="0" y="0"/>
                </a:moveTo>
                <a:lnTo>
                  <a:pt x="15247976" y="0"/>
                </a:lnTo>
                <a:lnTo>
                  <a:pt x="15247976" y="5355852"/>
                </a:lnTo>
                <a:lnTo>
                  <a:pt x="0" y="53558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NOTICE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공지 삭제 시퀀스</a:t>
            </a:r>
          </a:p>
        </p:txBody>
      </p:sp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586193" y="2238746"/>
            <a:ext cx="15247977" cy="5965771"/>
          </a:xfrm>
          <a:custGeom>
            <a:avLst/>
            <a:gdLst/>
            <a:ahLst/>
            <a:cxnLst/>
            <a:rect r="r" b="b" t="t" l="l"/>
            <a:pathLst>
              <a:path h="5965771" w="15247977">
                <a:moveTo>
                  <a:pt x="0" y="0"/>
                </a:moveTo>
                <a:lnTo>
                  <a:pt x="15247977" y="0"/>
                </a:lnTo>
                <a:lnTo>
                  <a:pt x="15247977" y="5965771"/>
                </a:lnTo>
                <a:lnTo>
                  <a:pt x="0" y="59657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Q&amp;A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질문 등록 시퀀스</a:t>
            </a:r>
          </a:p>
        </p:txBody>
      </p:sp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520012" y="2090342"/>
            <a:ext cx="15247977" cy="6061071"/>
          </a:xfrm>
          <a:custGeom>
            <a:avLst/>
            <a:gdLst/>
            <a:ahLst/>
            <a:cxnLst/>
            <a:rect r="r" b="b" t="t" l="l"/>
            <a:pathLst>
              <a:path h="6061071" w="15247977">
                <a:moveTo>
                  <a:pt x="0" y="0"/>
                </a:moveTo>
                <a:lnTo>
                  <a:pt x="15247976" y="0"/>
                </a:lnTo>
                <a:lnTo>
                  <a:pt x="15247976" y="6061071"/>
                </a:lnTo>
                <a:lnTo>
                  <a:pt x="0" y="6061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Q&amp;A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전체 QnA 목록 조회 시퀀스</a:t>
            </a:r>
          </a:p>
        </p:txBody>
      </p:sp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520012" y="2410286"/>
            <a:ext cx="15247977" cy="5622691"/>
          </a:xfrm>
          <a:custGeom>
            <a:avLst/>
            <a:gdLst/>
            <a:ahLst/>
            <a:cxnLst/>
            <a:rect r="r" b="b" t="t" l="l"/>
            <a:pathLst>
              <a:path h="5622691" w="15247977">
                <a:moveTo>
                  <a:pt x="0" y="0"/>
                </a:moveTo>
                <a:lnTo>
                  <a:pt x="15247976" y="0"/>
                </a:lnTo>
                <a:lnTo>
                  <a:pt x="15247976" y="5622692"/>
                </a:lnTo>
                <a:lnTo>
                  <a:pt x="0" y="56226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Q&amp;A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단일 QnA 조회 시퀀스</a:t>
            </a:r>
          </a:p>
        </p:txBody>
      </p:sp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520012" y="2019557"/>
            <a:ext cx="15247977" cy="6404150"/>
          </a:xfrm>
          <a:custGeom>
            <a:avLst/>
            <a:gdLst/>
            <a:ahLst/>
            <a:cxnLst/>
            <a:rect r="r" b="b" t="t" l="l"/>
            <a:pathLst>
              <a:path h="6404150" w="15247977">
                <a:moveTo>
                  <a:pt x="0" y="0"/>
                </a:moveTo>
                <a:lnTo>
                  <a:pt x="15247976" y="0"/>
                </a:lnTo>
                <a:lnTo>
                  <a:pt x="15247976" y="6404150"/>
                </a:lnTo>
                <a:lnTo>
                  <a:pt x="0" y="6404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Q&amp;A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QnA 삭제 시퀀스</a:t>
            </a:r>
          </a:p>
        </p:txBody>
      </p:sp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520012" y="2410206"/>
            <a:ext cx="15247977" cy="5927651"/>
          </a:xfrm>
          <a:custGeom>
            <a:avLst/>
            <a:gdLst/>
            <a:ahLst/>
            <a:cxnLst/>
            <a:rect r="r" b="b" t="t" l="l"/>
            <a:pathLst>
              <a:path h="5927651" w="15247977">
                <a:moveTo>
                  <a:pt x="0" y="0"/>
                </a:moveTo>
                <a:lnTo>
                  <a:pt x="15247976" y="0"/>
                </a:lnTo>
                <a:lnTo>
                  <a:pt x="15247976" y="5927651"/>
                </a:lnTo>
                <a:lnTo>
                  <a:pt x="0" y="59276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Q&amp;A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답변 등록/수정 시퀀스</a:t>
            </a:r>
          </a:p>
        </p:txBody>
      </p:sp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581490" y="2349028"/>
            <a:ext cx="15125020" cy="6050008"/>
          </a:xfrm>
          <a:custGeom>
            <a:avLst/>
            <a:gdLst/>
            <a:ahLst/>
            <a:cxnLst/>
            <a:rect r="r" b="b" t="t" l="l"/>
            <a:pathLst>
              <a:path h="6050008" w="15125020">
                <a:moveTo>
                  <a:pt x="0" y="0"/>
                </a:moveTo>
                <a:lnTo>
                  <a:pt x="15125020" y="0"/>
                </a:lnTo>
                <a:lnTo>
                  <a:pt x="15125020" y="6050008"/>
                </a:lnTo>
                <a:lnTo>
                  <a:pt x="0" y="6050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Q&amp;A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답변 삭제 시퀀스</a:t>
            </a:r>
          </a:p>
        </p:txBody>
      </p:sp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520012" y="3265556"/>
            <a:ext cx="15247977" cy="4536273"/>
          </a:xfrm>
          <a:custGeom>
            <a:avLst/>
            <a:gdLst/>
            <a:ahLst/>
            <a:cxnLst/>
            <a:rect r="r" b="b" t="t" l="l"/>
            <a:pathLst>
              <a:path h="4536273" w="15247977">
                <a:moveTo>
                  <a:pt x="0" y="0"/>
                </a:moveTo>
                <a:lnTo>
                  <a:pt x="15247976" y="0"/>
                </a:lnTo>
                <a:lnTo>
                  <a:pt x="15247976" y="4536273"/>
                </a:lnTo>
                <a:lnTo>
                  <a:pt x="0" y="45362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Q&amp;A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내 QnA 목록 조회 시퀀스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3106771" y="1194829"/>
            <a:ext cx="4245322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UC-001 회원가입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1117722" y="1194745"/>
            <a:ext cx="4023122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UC-002 로그인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9504025" y="1817406"/>
          <a:ext cx="2514600" cy="4191000"/>
        </p:xfrm>
        <a:graphic>
          <a:graphicData uri="http://schemas.openxmlformats.org/presentationml/2006/ole">
            <p:oleObj imgW="3352800" imgH="5029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1596513" y="1817406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520012" y="1886057"/>
            <a:ext cx="15247977" cy="6975949"/>
          </a:xfrm>
          <a:custGeom>
            <a:avLst/>
            <a:gdLst/>
            <a:ahLst/>
            <a:cxnLst/>
            <a:rect r="r" b="b" t="t" l="l"/>
            <a:pathLst>
              <a:path h="6975949" w="15247977">
                <a:moveTo>
                  <a:pt x="0" y="0"/>
                </a:moveTo>
                <a:lnTo>
                  <a:pt x="15247976" y="0"/>
                </a:lnTo>
                <a:lnTo>
                  <a:pt x="15247976" y="6975950"/>
                </a:lnTo>
                <a:lnTo>
                  <a:pt x="0" y="69759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DATAROOM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자료 목록 조회 시퀀스</a:t>
            </a:r>
          </a:p>
        </p:txBody>
      </p:sp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1527618" y="1803780"/>
            <a:ext cx="15232764" cy="6835703"/>
          </a:xfrm>
          <a:custGeom>
            <a:avLst/>
            <a:gdLst/>
            <a:ahLst/>
            <a:cxnLst/>
            <a:rect r="r" b="b" t="t" l="l"/>
            <a:pathLst>
              <a:path h="6835703" w="15232764">
                <a:moveTo>
                  <a:pt x="0" y="0"/>
                </a:moveTo>
                <a:lnTo>
                  <a:pt x="15232764" y="0"/>
                </a:lnTo>
                <a:lnTo>
                  <a:pt x="15232764" y="6835703"/>
                </a:lnTo>
                <a:lnTo>
                  <a:pt x="0" y="6835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DATAROOM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자료 상세 조회 시퀀스</a:t>
            </a:r>
          </a:p>
        </p:txBody>
      </p:sp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1625292" y="1612652"/>
            <a:ext cx="15037416" cy="7217960"/>
          </a:xfrm>
          <a:custGeom>
            <a:avLst/>
            <a:gdLst/>
            <a:ahLst/>
            <a:cxnLst/>
            <a:rect r="r" b="b" t="t" l="l"/>
            <a:pathLst>
              <a:path h="7217960" w="15037416">
                <a:moveTo>
                  <a:pt x="0" y="0"/>
                </a:moveTo>
                <a:lnTo>
                  <a:pt x="15037416" y="0"/>
                </a:lnTo>
                <a:lnTo>
                  <a:pt x="15037416" y="7217960"/>
                </a:lnTo>
                <a:lnTo>
                  <a:pt x="0" y="72179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DATAROOM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파일 다운로드 시퀀스</a:t>
            </a:r>
          </a:p>
        </p:txBody>
      </p:sp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3" id="53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6" id="56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7" id="77"/>
          <p:cNvSpPr/>
          <p:nvPr/>
        </p:nvSpPr>
        <p:spPr>
          <a:xfrm flipH="false" flipV="false" rot="0">
            <a:off x="1520012" y="1666868"/>
            <a:ext cx="15247977" cy="7414329"/>
          </a:xfrm>
          <a:custGeom>
            <a:avLst/>
            <a:gdLst/>
            <a:ahLst/>
            <a:cxnLst/>
            <a:rect r="r" b="b" t="t" l="l"/>
            <a:pathLst>
              <a:path h="7414329" w="15247977">
                <a:moveTo>
                  <a:pt x="0" y="0"/>
                </a:moveTo>
                <a:lnTo>
                  <a:pt x="15247976" y="0"/>
                </a:lnTo>
                <a:lnTo>
                  <a:pt x="15247976" y="7414328"/>
                </a:lnTo>
                <a:lnTo>
                  <a:pt x="0" y="74143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DATAROOM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자료 수정 시퀀스</a:t>
            </a:r>
          </a:p>
        </p:txBody>
      </p:sp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3" id="53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6" id="56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7" id="77"/>
          <p:cNvSpPr/>
          <p:nvPr/>
        </p:nvSpPr>
        <p:spPr>
          <a:xfrm flipH="false" flipV="false" rot="0">
            <a:off x="1482248" y="1715682"/>
            <a:ext cx="15323503" cy="6761496"/>
          </a:xfrm>
          <a:custGeom>
            <a:avLst/>
            <a:gdLst/>
            <a:ahLst/>
            <a:cxnLst/>
            <a:rect r="r" b="b" t="t" l="l"/>
            <a:pathLst>
              <a:path h="6761496" w="15323503">
                <a:moveTo>
                  <a:pt x="0" y="0"/>
                </a:moveTo>
                <a:lnTo>
                  <a:pt x="15323504" y="0"/>
                </a:lnTo>
                <a:lnTo>
                  <a:pt x="15323504" y="6761496"/>
                </a:lnTo>
                <a:lnTo>
                  <a:pt x="0" y="67614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DATAROOM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자료 삭제 시퀀스</a:t>
            </a:r>
          </a:p>
        </p:txBody>
      </p:sp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534871" y="2244560"/>
            <a:ext cx="15218259" cy="5954144"/>
          </a:xfrm>
          <a:custGeom>
            <a:avLst/>
            <a:gdLst/>
            <a:ahLst/>
            <a:cxnLst/>
            <a:rect r="r" b="b" t="t" l="l"/>
            <a:pathLst>
              <a:path h="5954144" w="15218259">
                <a:moveTo>
                  <a:pt x="0" y="0"/>
                </a:moveTo>
                <a:lnTo>
                  <a:pt x="15218258" y="0"/>
                </a:lnTo>
                <a:lnTo>
                  <a:pt x="15218258" y="5954144"/>
                </a:lnTo>
                <a:lnTo>
                  <a:pt x="0" y="59541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CHAT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채팅방 생성 (고객↔관리자) 시퀀스</a:t>
            </a:r>
          </a:p>
        </p:txBody>
      </p:sp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642061" y="2444629"/>
            <a:ext cx="15112942" cy="5554006"/>
          </a:xfrm>
          <a:custGeom>
            <a:avLst/>
            <a:gdLst/>
            <a:ahLst/>
            <a:cxnLst/>
            <a:rect r="r" b="b" t="t" l="l"/>
            <a:pathLst>
              <a:path h="5554006" w="15112942">
                <a:moveTo>
                  <a:pt x="0" y="0"/>
                </a:moveTo>
                <a:lnTo>
                  <a:pt x="15112943" y="0"/>
                </a:lnTo>
                <a:lnTo>
                  <a:pt x="15112943" y="5554006"/>
                </a:lnTo>
                <a:lnTo>
                  <a:pt x="0" y="555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CHAT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내가 속한 채팅방 목록 조회 시퀀스</a:t>
            </a:r>
          </a:p>
        </p:txBody>
      </p:sp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482248" y="2374102"/>
            <a:ext cx="15323503" cy="5209991"/>
          </a:xfrm>
          <a:custGeom>
            <a:avLst/>
            <a:gdLst/>
            <a:ahLst/>
            <a:cxnLst/>
            <a:rect r="r" b="b" t="t" l="l"/>
            <a:pathLst>
              <a:path h="5209991" w="15323503">
                <a:moveTo>
                  <a:pt x="0" y="0"/>
                </a:moveTo>
                <a:lnTo>
                  <a:pt x="15323504" y="0"/>
                </a:lnTo>
                <a:lnTo>
                  <a:pt x="15323504" y="5209991"/>
                </a:lnTo>
                <a:lnTo>
                  <a:pt x="0" y="520999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441608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CHAT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전체 채팅방 목록 (관리자 전용) 시퀀스</a:t>
            </a:r>
          </a:p>
        </p:txBody>
      </p:sp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482248" y="2730048"/>
            <a:ext cx="15323503" cy="4826903"/>
          </a:xfrm>
          <a:custGeom>
            <a:avLst/>
            <a:gdLst/>
            <a:ahLst/>
            <a:cxnLst/>
            <a:rect r="r" b="b" t="t" l="l"/>
            <a:pathLst>
              <a:path h="4826903" w="15323503">
                <a:moveTo>
                  <a:pt x="0" y="0"/>
                </a:moveTo>
                <a:lnTo>
                  <a:pt x="15323504" y="0"/>
                </a:lnTo>
                <a:lnTo>
                  <a:pt x="15323504" y="4826904"/>
                </a:lnTo>
                <a:lnTo>
                  <a:pt x="0" y="48269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CHAT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채팅 메시지 조회 시퀀스</a:t>
            </a:r>
          </a:p>
        </p:txBody>
      </p:sp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575517" y="2305552"/>
            <a:ext cx="15136966" cy="5581756"/>
          </a:xfrm>
          <a:custGeom>
            <a:avLst/>
            <a:gdLst/>
            <a:ahLst/>
            <a:cxnLst/>
            <a:rect r="r" b="b" t="t" l="l"/>
            <a:pathLst>
              <a:path h="5581756" w="15136966">
                <a:moveTo>
                  <a:pt x="0" y="0"/>
                </a:moveTo>
                <a:lnTo>
                  <a:pt x="15136966" y="0"/>
                </a:lnTo>
                <a:lnTo>
                  <a:pt x="15136966" y="5581756"/>
                </a:lnTo>
                <a:lnTo>
                  <a:pt x="0" y="55817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CHAT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채팅 메시지 전송 시퀀스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52717" y="1194829"/>
            <a:ext cx="6133505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UC-003 회원 정보 수정 및 탈퇴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569698" y="1194829"/>
            <a:ext cx="4980533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UC-004 공지사항 목록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431481" y="1817406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532193" y="1817406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578064" y="2548460"/>
            <a:ext cx="15131872" cy="5144836"/>
          </a:xfrm>
          <a:custGeom>
            <a:avLst/>
            <a:gdLst/>
            <a:ahLst/>
            <a:cxnLst/>
            <a:rect r="r" b="b" t="t" l="l"/>
            <a:pathLst>
              <a:path h="5144836" w="15131872">
                <a:moveTo>
                  <a:pt x="0" y="0"/>
                </a:moveTo>
                <a:lnTo>
                  <a:pt x="15131872" y="0"/>
                </a:lnTo>
                <a:lnTo>
                  <a:pt x="15131872" y="5144836"/>
                </a:lnTo>
                <a:lnTo>
                  <a:pt x="0" y="51448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CHAT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채팅 메시지 전체 삭제 시퀀스</a:t>
            </a:r>
          </a:p>
        </p:txBody>
      </p:sp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630049" y="2818638"/>
            <a:ext cx="15136966" cy="4805987"/>
          </a:xfrm>
          <a:custGeom>
            <a:avLst/>
            <a:gdLst/>
            <a:ahLst/>
            <a:cxnLst/>
            <a:rect r="r" b="b" t="t" l="l"/>
            <a:pathLst>
              <a:path h="4805987" w="15136966">
                <a:moveTo>
                  <a:pt x="0" y="0"/>
                </a:moveTo>
                <a:lnTo>
                  <a:pt x="15136967" y="0"/>
                </a:lnTo>
                <a:lnTo>
                  <a:pt x="15136967" y="4805987"/>
                </a:lnTo>
                <a:lnTo>
                  <a:pt x="0" y="4805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CHAT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채팅방 삭제 (관리자 전용) 시퀀스</a:t>
            </a:r>
          </a:p>
        </p:txBody>
      </p:sp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0" id="70"/>
          <p:cNvSpPr/>
          <p:nvPr/>
        </p:nvSpPr>
        <p:spPr>
          <a:xfrm flipH="false" flipV="false" rot="0">
            <a:off x="4163721" y="2323417"/>
            <a:ext cx="9960557" cy="5640166"/>
          </a:xfrm>
          <a:custGeom>
            <a:avLst/>
            <a:gdLst/>
            <a:ahLst/>
            <a:cxnLst/>
            <a:rect r="r" b="b" t="t" l="l"/>
            <a:pathLst>
              <a:path h="5640166" w="9960557">
                <a:moveTo>
                  <a:pt x="0" y="0"/>
                </a:moveTo>
                <a:lnTo>
                  <a:pt x="9960558" y="0"/>
                </a:lnTo>
                <a:lnTo>
                  <a:pt x="9960558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GPT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챗봇 기능 시퀀스 다이어그램</a:t>
            </a:r>
          </a:p>
        </p:txBody>
      </p:sp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742833" y="2544376"/>
            <a:ext cx="14911398" cy="5032597"/>
          </a:xfrm>
          <a:custGeom>
            <a:avLst/>
            <a:gdLst/>
            <a:ahLst/>
            <a:cxnLst/>
            <a:rect r="r" b="b" t="t" l="l"/>
            <a:pathLst>
              <a:path h="5032597" w="14911398">
                <a:moveTo>
                  <a:pt x="0" y="0"/>
                </a:moveTo>
                <a:lnTo>
                  <a:pt x="14911399" y="0"/>
                </a:lnTo>
                <a:lnTo>
                  <a:pt x="14911399" y="5032597"/>
                </a:lnTo>
                <a:lnTo>
                  <a:pt x="0" y="503259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TOSSPAY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Toss 결제 승인 시퀀스</a:t>
            </a:r>
          </a:p>
        </p:txBody>
      </p:sp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6158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질문과 답변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5626468" y="7136703"/>
            <a:ext cx="7035064" cy="365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궁금한 사항을 자유롭게 문의해 주세요.</a:t>
            </a:r>
          </a:p>
        </p:txBody>
      </p:sp>
      <p:grpSp>
        <p:nvGrpSpPr>
          <p:cNvPr name="Group 73" id="73"/>
          <p:cNvGrpSpPr/>
          <p:nvPr/>
        </p:nvGrpSpPr>
        <p:grpSpPr>
          <a:xfrm rot="0">
            <a:off x="5626468" y="4181999"/>
            <a:ext cx="6990957" cy="2329461"/>
            <a:chOff x="0" y="0"/>
            <a:chExt cx="9321276" cy="3105949"/>
          </a:xfrm>
        </p:grpSpPr>
        <p:grpSp>
          <p:nvGrpSpPr>
            <p:cNvPr name="Group 74" id="74"/>
            <p:cNvGrpSpPr/>
            <p:nvPr/>
          </p:nvGrpSpPr>
          <p:grpSpPr>
            <a:xfrm rot="2700000">
              <a:off x="461057" y="448654"/>
              <a:ext cx="2183834" cy="2208640"/>
              <a:chOff x="0" y="0"/>
              <a:chExt cx="522168" cy="528099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522168" cy="528099"/>
              </a:xfrm>
              <a:custGeom>
                <a:avLst/>
                <a:gdLst/>
                <a:ahLst/>
                <a:cxnLst/>
                <a:rect r="r" b="b" t="t" l="l"/>
                <a:pathLst>
                  <a:path h="528099" w="522168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77" id="77"/>
            <p:cNvSpPr txBox="true"/>
            <p:nvPr/>
          </p:nvSpPr>
          <p:spPr>
            <a:xfrm rot="0">
              <a:off x="455492" y="478246"/>
              <a:ext cx="2194965" cy="1978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true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Q</a:t>
              </a:r>
            </a:p>
          </p:txBody>
        </p:sp>
        <p:grpSp>
          <p:nvGrpSpPr>
            <p:cNvPr name="Group 78" id="78"/>
            <p:cNvGrpSpPr/>
            <p:nvPr/>
          </p:nvGrpSpPr>
          <p:grpSpPr>
            <a:xfrm rot="2700000">
              <a:off x="3570436" y="448654"/>
              <a:ext cx="2183834" cy="2208640"/>
              <a:chOff x="0" y="0"/>
              <a:chExt cx="522168" cy="528099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522168" cy="528099"/>
              </a:xfrm>
              <a:custGeom>
                <a:avLst/>
                <a:gdLst/>
                <a:ahLst/>
                <a:cxnLst/>
                <a:rect r="r" b="b" t="t" l="l"/>
                <a:pathLst>
                  <a:path h="528099" w="522168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343D63"/>
              </a:solidFill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81" id="81"/>
            <p:cNvSpPr txBox="true"/>
            <p:nvPr/>
          </p:nvSpPr>
          <p:spPr>
            <a:xfrm rot="0">
              <a:off x="3564871" y="478246"/>
              <a:ext cx="2194965" cy="1978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true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&amp;</a:t>
              </a:r>
            </a:p>
          </p:txBody>
        </p:sp>
        <p:grpSp>
          <p:nvGrpSpPr>
            <p:cNvPr name="Group 82" id="82"/>
            <p:cNvGrpSpPr/>
            <p:nvPr/>
          </p:nvGrpSpPr>
          <p:grpSpPr>
            <a:xfrm rot="2700000">
              <a:off x="6676384" y="448654"/>
              <a:ext cx="2183834" cy="2208640"/>
              <a:chOff x="0" y="0"/>
              <a:chExt cx="522168" cy="528099"/>
            </a:xfrm>
          </p:grpSpPr>
          <p:sp>
            <p:nvSpPr>
              <p:cNvPr name="Freeform 83" id="83"/>
              <p:cNvSpPr/>
              <p:nvPr/>
            </p:nvSpPr>
            <p:spPr>
              <a:xfrm flipH="false" flipV="false" rot="0">
                <a:off x="0" y="0"/>
                <a:ext cx="522168" cy="528099"/>
              </a:xfrm>
              <a:custGeom>
                <a:avLst/>
                <a:gdLst/>
                <a:ahLst/>
                <a:cxnLst/>
                <a:rect r="r" b="b" t="t" l="l"/>
                <a:pathLst>
                  <a:path h="528099" w="522168">
                    <a:moveTo>
                      <a:pt x="0" y="0"/>
                    </a:moveTo>
                    <a:lnTo>
                      <a:pt x="522168" y="0"/>
                    </a:lnTo>
                    <a:lnTo>
                      <a:pt x="522168" y="528099"/>
                    </a:lnTo>
                    <a:lnTo>
                      <a:pt x="0" y="528099"/>
                    </a:lnTo>
                    <a:close/>
                  </a:path>
                </a:pathLst>
              </a:custGeom>
              <a:solidFill>
                <a:srgbClr val="6F769C"/>
              </a:solidFill>
            </p:spPr>
          </p:sp>
          <p:sp>
            <p:nvSpPr>
              <p:cNvPr name="TextBox 84" id="84"/>
              <p:cNvSpPr txBox="true"/>
              <p:nvPr/>
            </p:nvSpPr>
            <p:spPr>
              <a:xfrm>
                <a:off x="0" y="-47625"/>
                <a:ext cx="522168" cy="5757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sp>
          <p:nvSpPr>
            <p:cNvPr name="TextBox 85" id="85"/>
            <p:cNvSpPr txBox="true"/>
            <p:nvPr/>
          </p:nvSpPr>
          <p:spPr>
            <a:xfrm rot="0">
              <a:off x="6670819" y="478246"/>
              <a:ext cx="2194965" cy="1978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496"/>
                </a:lnSpc>
              </a:pPr>
              <a:r>
                <a:rPr lang="en-US" sz="8925" b="true">
                  <a:solidFill>
                    <a:srgbClr val="FFFFFF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</a:t>
              </a:r>
            </a:p>
          </p:txBody>
        </p:sp>
      </p:grpSp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6377513" y="5517084"/>
            <a:ext cx="5665337" cy="1039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69"/>
              </a:lnSpc>
              <a:spcBef>
                <a:spcPct val="0"/>
              </a:spcBef>
            </a:pPr>
            <a:r>
              <a:rPr lang="en-US" sz="6120" i="true">
                <a:solidFill>
                  <a:srgbClr val="BEC3DB"/>
                </a:solidFill>
                <a:latin typeface="Arita Buri Italics"/>
                <a:ea typeface="Arita Buri Italics"/>
                <a:cs typeface="Arita Buri Italics"/>
                <a:sym typeface="Arita Buri Italics"/>
              </a:rPr>
              <a:t>THANK YOU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832022" y="3706149"/>
            <a:ext cx="6623955" cy="1576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9"/>
              </a:lnSpc>
            </a:pPr>
            <a:r>
              <a:rPr lang="en-US" sz="91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감사합니다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938438" y="1194745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UC-005 공지사항 상세 조회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657866" y="1194745"/>
            <a:ext cx="4988868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UC-006 공지사항 수정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437519" y="1817406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97357" y="1817406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922141" y="1194829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UC-007 공지사항 삭제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843244" y="1194829"/>
            <a:ext cx="4638824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UC-008  Q&amp;A 목록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359387" y="1817406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526429" y="1817406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704960" y="1194829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UC-009 Q&amp;A 질문 등록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519693" y="1194829"/>
            <a:ext cx="5224760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UC-010  Q&amp;A 상세 조회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51095" y="1817406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533135" y="1817406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35704" y="1194829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UC-011 Q&amp;A 삭제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646540" y="1194745"/>
            <a:ext cx="5132784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UC-012 Q&amp;A 답변 등록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77518" y="1817406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567991" y="1817406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03940" y="1194829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UC-013 Q&amp;A 답변 수정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515830" y="1194829"/>
            <a:ext cx="5132784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UC-014 Q&amp;A 답변 삭제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51095" y="1817406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80851" y="1817406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09281" y="1233708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UC-015 상품 목록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363524" y="1233624"/>
            <a:ext cx="5472251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UC-016 상품 상세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51095" y="1817406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98279" y="1817406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70" id="70"/>
          <p:cNvGrpSpPr/>
          <p:nvPr/>
        </p:nvGrpSpPr>
        <p:grpSpPr>
          <a:xfrm rot="0">
            <a:off x="4655335" y="6260180"/>
            <a:ext cx="2848245" cy="776885"/>
            <a:chOff x="0" y="0"/>
            <a:chExt cx="610674" cy="166567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610674" cy="166567"/>
            </a:xfrm>
            <a:custGeom>
              <a:avLst/>
              <a:gdLst/>
              <a:ahLst/>
              <a:cxnLst/>
              <a:rect r="r" b="b" t="t" l="l"/>
              <a:pathLst>
                <a:path h="166567" w="610674">
                  <a:moveTo>
                    <a:pt x="35336" y="0"/>
                  </a:moveTo>
                  <a:lnTo>
                    <a:pt x="575338" y="0"/>
                  </a:lnTo>
                  <a:cubicBezTo>
                    <a:pt x="584710" y="0"/>
                    <a:pt x="593698" y="3723"/>
                    <a:pt x="600324" y="10350"/>
                  </a:cubicBezTo>
                  <a:cubicBezTo>
                    <a:pt x="606951" y="16976"/>
                    <a:pt x="610674" y="25964"/>
                    <a:pt x="610674" y="35336"/>
                  </a:cubicBezTo>
                  <a:lnTo>
                    <a:pt x="610674" y="131231"/>
                  </a:lnTo>
                  <a:cubicBezTo>
                    <a:pt x="610674" y="140603"/>
                    <a:pt x="606951" y="149591"/>
                    <a:pt x="600324" y="156217"/>
                  </a:cubicBezTo>
                  <a:cubicBezTo>
                    <a:pt x="593698" y="162844"/>
                    <a:pt x="584710" y="166567"/>
                    <a:pt x="575338" y="166567"/>
                  </a:cubicBezTo>
                  <a:lnTo>
                    <a:pt x="35336" y="166567"/>
                  </a:lnTo>
                  <a:cubicBezTo>
                    <a:pt x="25964" y="166567"/>
                    <a:pt x="16976" y="162844"/>
                    <a:pt x="10350" y="156217"/>
                  </a:cubicBezTo>
                  <a:cubicBezTo>
                    <a:pt x="3723" y="149591"/>
                    <a:pt x="0" y="140603"/>
                    <a:pt x="0" y="131231"/>
                  </a:cubicBezTo>
                  <a:lnTo>
                    <a:pt x="0" y="35336"/>
                  </a:lnTo>
                  <a:cubicBezTo>
                    <a:pt x="0" y="25964"/>
                    <a:pt x="3723" y="16976"/>
                    <a:pt x="10350" y="10350"/>
                  </a:cubicBezTo>
                  <a:cubicBezTo>
                    <a:pt x="16976" y="3723"/>
                    <a:pt x="25964" y="0"/>
                    <a:pt x="35336" y="0"/>
                  </a:cubicBezTo>
                  <a:close/>
                </a:path>
              </a:pathLst>
            </a:custGeom>
            <a:solidFill>
              <a:srgbClr val="CACDDB"/>
            </a:solidFill>
            <a:ln w="19050" cap="sq">
              <a:solidFill>
                <a:srgbClr val="8187A9"/>
              </a:solidFill>
              <a:prstDash val="solid"/>
              <a:miter/>
            </a:ln>
          </p:spPr>
        </p:sp>
        <p:sp>
          <p:nvSpPr>
            <p:cNvPr name="TextBox 72" id="72"/>
            <p:cNvSpPr txBox="true"/>
            <p:nvPr/>
          </p:nvSpPr>
          <p:spPr>
            <a:xfrm>
              <a:off x="0" y="-57150"/>
              <a:ext cx="610674" cy="223717"/>
            </a:xfrm>
            <a:prstGeom prst="rect">
              <a:avLst/>
            </a:prstGeom>
          </p:spPr>
          <p:txBody>
            <a:bodyPr anchor="ctr" rtlCol="false" tIns="48088" lIns="48088" bIns="48088" rIns="48088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3D456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김미나</a:t>
              </a:r>
            </a:p>
          </p:txBody>
        </p:sp>
      </p:grpSp>
      <p:grpSp>
        <p:nvGrpSpPr>
          <p:cNvPr name="Group 73" id="73"/>
          <p:cNvGrpSpPr/>
          <p:nvPr/>
        </p:nvGrpSpPr>
        <p:grpSpPr>
          <a:xfrm rot="0">
            <a:off x="10217541" y="3111052"/>
            <a:ext cx="2832788" cy="2832788"/>
            <a:chOff x="0" y="0"/>
            <a:chExt cx="812800" cy="81280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776" r="0" b="-11776"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</p:sp>
      </p:grpSp>
      <p:grpSp>
        <p:nvGrpSpPr>
          <p:cNvPr name="Group 75" id="75"/>
          <p:cNvGrpSpPr/>
          <p:nvPr/>
        </p:nvGrpSpPr>
        <p:grpSpPr>
          <a:xfrm rot="0">
            <a:off x="10137273" y="6260180"/>
            <a:ext cx="2848245" cy="776885"/>
            <a:chOff x="0" y="0"/>
            <a:chExt cx="610674" cy="16656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610674" cy="166567"/>
            </a:xfrm>
            <a:custGeom>
              <a:avLst/>
              <a:gdLst/>
              <a:ahLst/>
              <a:cxnLst/>
              <a:rect r="r" b="b" t="t" l="l"/>
              <a:pathLst>
                <a:path h="166567" w="610674">
                  <a:moveTo>
                    <a:pt x="35336" y="0"/>
                  </a:moveTo>
                  <a:lnTo>
                    <a:pt x="575338" y="0"/>
                  </a:lnTo>
                  <a:cubicBezTo>
                    <a:pt x="584710" y="0"/>
                    <a:pt x="593698" y="3723"/>
                    <a:pt x="600324" y="10350"/>
                  </a:cubicBezTo>
                  <a:cubicBezTo>
                    <a:pt x="606951" y="16976"/>
                    <a:pt x="610674" y="25964"/>
                    <a:pt x="610674" y="35336"/>
                  </a:cubicBezTo>
                  <a:lnTo>
                    <a:pt x="610674" y="131231"/>
                  </a:lnTo>
                  <a:cubicBezTo>
                    <a:pt x="610674" y="140603"/>
                    <a:pt x="606951" y="149591"/>
                    <a:pt x="600324" y="156217"/>
                  </a:cubicBezTo>
                  <a:cubicBezTo>
                    <a:pt x="593698" y="162844"/>
                    <a:pt x="584710" y="166567"/>
                    <a:pt x="575338" y="166567"/>
                  </a:cubicBezTo>
                  <a:lnTo>
                    <a:pt x="35336" y="166567"/>
                  </a:lnTo>
                  <a:cubicBezTo>
                    <a:pt x="25964" y="166567"/>
                    <a:pt x="16976" y="162844"/>
                    <a:pt x="10350" y="156217"/>
                  </a:cubicBezTo>
                  <a:cubicBezTo>
                    <a:pt x="3723" y="149591"/>
                    <a:pt x="0" y="140603"/>
                    <a:pt x="0" y="131231"/>
                  </a:cubicBezTo>
                  <a:lnTo>
                    <a:pt x="0" y="35336"/>
                  </a:lnTo>
                  <a:cubicBezTo>
                    <a:pt x="0" y="25964"/>
                    <a:pt x="3723" y="16976"/>
                    <a:pt x="10350" y="10350"/>
                  </a:cubicBezTo>
                  <a:cubicBezTo>
                    <a:pt x="16976" y="3723"/>
                    <a:pt x="25964" y="0"/>
                    <a:pt x="35336" y="0"/>
                  </a:cubicBezTo>
                  <a:close/>
                </a:path>
              </a:pathLst>
            </a:custGeom>
            <a:solidFill>
              <a:srgbClr val="CACDDB"/>
            </a:solidFill>
            <a:ln w="19050" cap="sq">
              <a:solidFill>
                <a:srgbClr val="8187A9"/>
              </a:solidFill>
              <a:prstDash val="solid"/>
              <a:miter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57150"/>
              <a:ext cx="610674" cy="223717"/>
            </a:xfrm>
            <a:prstGeom prst="rect">
              <a:avLst/>
            </a:prstGeom>
          </p:spPr>
          <p:txBody>
            <a:bodyPr anchor="ctr" rtlCol="false" tIns="48088" lIns="48088" bIns="48088" rIns="48088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3D456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김영표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4655335" y="3111052"/>
            <a:ext cx="2832788" cy="2832788"/>
            <a:chOff x="0" y="0"/>
            <a:chExt cx="812800" cy="812800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764" r="0" b="-11764"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</p:sp>
      </p:grpSp>
      <p:sp>
        <p:nvSpPr>
          <p:cNvPr name="TextBox 80" id="80"/>
          <p:cNvSpPr txBox="true"/>
          <p:nvPr/>
        </p:nvSpPr>
        <p:spPr>
          <a:xfrm rot="0">
            <a:off x="1871792" y="1466215"/>
            <a:ext cx="61102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팀원 소개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4590524" y="7055032"/>
            <a:ext cx="2977867" cy="46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sz="2695">
                <a:solidFill>
                  <a:srgbClr val="3D456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리더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4660967" y="7659011"/>
            <a:ext cx="2907424" cy="78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2233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 관리 및 </a:t>
            </a:r>
          </a:p>
          <a:p>
            <a:pPr algn="ctr">
              <a:lnSpc>
                <a:spcPts val="3127"/>
              </a:lnSpc>
            </a:pPr>
            <a:r>
              <a:rPr lang="en-US" sz="2233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백엔드 파트 구현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0072462" y="7055032"/>
            <a:ext cx="2977867" cy="46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3"/>
              </a:lnSpc>
            </a:pPr>
            <a:r>
              <a:rPr lang="en-US" sz="2695">
                <a:solidFill>
                  <a:srgbClr val="3D456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0142905" y="7659011"/>
            <a:ext cx="2907424" cy="39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7"/>
              </a:lnSpc>
            </a:pPr>
            <a:r>
              <a:rPr lang="en-US" sz="2233">
                <a:solidFill>
                  <a:srgbClr val="3D4569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프론트엔드 파트 구현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09281" y="1194745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UC-017 상품 등록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304610" y="1194745"/>
            <a:ext cx="5472251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UC-018 상품 수정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51095" y="1817406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56793" y="1817406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139991" y="1194745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UC-019 상품 삭제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328668" y="1194745"/>
            <a:ext cx="5472251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UC-020 장바구니 등록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85951" y="1817406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80851" y="1817406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35423" y="1194912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UC-021 장바구니 비우기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415808" y="1194912"/>
            <a:ext cx="5472251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UC-022 상품 주문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68523" y="1817406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45995" y="1817406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26709" y="1195173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UC-023 주문 결제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407094" y="1195089"/>
            <a:ext cx="5472251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UC-024 챗봇 기능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68523" y="1740167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80851" y="1740167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26709" y="1195089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UC-025 1:1채팅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424522" y="1194661"/>
            <a:ext cx="5472251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UC-026 1:1채팅 답변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51095" y="1740167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98279" y="1740167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2279" y="864956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35423" y="1195089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UC-027 리뷰 작성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346096" y="1195089"/>
            <a:ext cx="5472251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UC-028 리뷰 수정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85951" y="1740167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63423" y="1740083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6097" y="881156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00567" y="1195047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UC-029 리뷰 삭제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319954" y="1194963"/>
            <a:ext cx="5472251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UC-030 리뷰 목록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498811" y="1740083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80851" y="1740083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6097" y="881156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09281" y="1195047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UC-031 자료실 목록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293812" y="1194963"/>
            <a:ext cx="5472251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UC-032 자료 수정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16239" y="1740083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80851" y="1740083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26097" y="881156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2000567" y="1195005"/>
            <a:ext cx="6373510" cy="43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6"/>
              </a:lnSpc>
              <a:spcBef>
                <a:spcPct val="0"/>
              </a:spcBef>
            </a:pPr>
            <a:r>
              <a:rPr lang="en-US" sz="2533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UC-033 자료 삭제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10014964" y="1195005"/>
            <a:ext cx="6134517" cy="4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41"/>
              </a:lnSpc>
              <a:spcBef>
                <a:spcPct val="0"/>
              </a:spcBef>
            </a:pPr>
            <a:r>
              <a:rPr lang="en-US" sz="2529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 Case: UC-034 리뷰 요약 오디오 생성</a:t>
            </a:r>
          </a:p>
        </p:txBody>
      </p:sp>
      <p:graphicFrame>
        <p:nvGraphicFramePr>
          <p:cNvPr name="Object 72" id="72"/>
          <p:cNvGraphicFramePr/>
          <p:nvPr/>
        </p:nvGraphicFramePr>
        <p:xfrm>
          <a:off x="1516239" y="1740083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3" id="73"/>
          <p:cNvGraphicFramePr/>
          <p:nvPr/>
        </p:nvGraphicFramePr>
        <p:xfrm>
          <a:off x="9480851" y="1740343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5721684" y="4505880"/>
            <a:ext cx="82199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43679" y="4423330"/>
            <a:ext cx="602263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기능 명세서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148836" y="865595"/>
            <a:ext cx="2724893" cy="2147387"/>
            <a:chOff x="0" y="0"/>
            <a:chExt cx="717667" cy="5655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17667" cy="565567"/>
            </a:xfrm>
            <a:custGeom>
              <a:avLst/>
              <a:gdLst/>
              <a:ahLst/>
              <a:cxnLst/>
              <a:rect r="r" b="b" t="t" l="l"/>
              <a:pathLst>
                <a:path h="565567" w="717667">
                  <a:moveTo>
                    <a:pt x="0" y="0"/>
                  </a:moveTo>
                  <a:lnTo>
                    <a:pt x="717667" y="0"/>
                  </a:lnTo>
                  <a:lnTo>
                    <a:pt x="717667" y="565567"/>
                  </a:lnTo>
                  <a:lnTo>
                    <a:pt x="0" y="565567"/>
                  </a:lnTo>
                  <a:close/>
                </a:path>
              </a:pathLst>
            </a:custGeom>
            <a:solidFill>
              <a:srgbClr val="F2F5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17667" cy="613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2387435" y="1302701"/>
            <a:ext cx="2247696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목차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42905" y="4204542"/>
            <a:ext cx="4304714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개요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442905" y="7779452"/>
            <a:ext cx="4304714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기능 명세서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42905" y="5091308"/>
            <a:ext cx="4304714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WBS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442905" y="5980293"/>
            <a:ext cx="4304714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이슈관리표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442905" y="6874371"/>
            <a:ext cx="4304714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유스케이스 명세서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418235" y="5980293"/>
            <a:ext cx="4503969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시퀀스 다이어그램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18235" y="4204542"/>
            <a:ext cx="4225294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DB 설계서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18235" y="5087412"/>
            <a:ext cx="4225294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API 명세서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62706" y="6864185"/>
            <a:ext cx="4225294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Q&amp;A 및 마무리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635131" y="4204542"/>
            <a:ext cx="728298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>
                <a:solidFill>
                  <a:srgbClr val="9BA0B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635131" y="5091308"/>
            <a:ext cx="728298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>
                <a:solidFill>
                  <a:srgbClr val="9BA0B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635131" y="5975200"/>
            <a:ext cx="728298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>
                <a:solidFill>
                  <a:srgbClr val="9BA0B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635131" y="6864185"/>
            <a:ext cx="728298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>
                <a:solidFill>
                  <a:srgbClr val="9BA0B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635131" y="7765370"/>
            <a:ext cx="728298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>
                <a:solidFill>
                  <a:srgbClr val="9BA0B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612917" y="4204542"/>
            <a:ext cx="728298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>
                <a:solidFill>
                  <a:srgbClr val="9BA0B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06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12917" y="5091308"/>
            <a:ext cx="728298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>
                <a:solidFill>
                  <a:srgbClr val="9BA0B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07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612917" y="5975200"/>
            <a:ext cx="728298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>
                <a:solidFill>
                  <a:srgbClr val="9BA0B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08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612917" y="6864185"/>
            <a:ext cx="728298" cy="514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4"/>
              </a:lnSpc>
            </a:pPr>
            <a:r>
              <a:rPr lang="en-US" sz="3003">
                <a:solidFill>
                  <a:srgbClr val="9BA0BB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09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44" id="4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68" id="6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9" id="6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0" id="7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1" id="7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7" id="7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78" id="7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79" id="7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0" id="8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81" id="8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2" id="8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3" id="8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84" id="8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85" id="8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6" id="8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87" id="8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88" id="8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89" id="8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90" id="9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91" id="9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1418837" y="987795"/>
          <a:ext cx="11315700" cy="7962900"/>
        </p:xfrm>
        <a:graphic>
          <a:graphicData uri="http://schemas.openxmlformats.org/presentationml/2006/ole">
            <p:oleObj imgW="13576300" imgH="10223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173273" y="1344162"/>
          <a:ext cx="11315700" cy="7543800"/>
        </p:xfrm>
        <a:graphic>
          <a:graphicData uri="http://schemas.openxmlformats.org/presentationml/2006/ole">
            <p:oleObj imgW="13576300" imgH="98044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pSp>
        <p:nvGrpSpPr>
          <p:cNvPr name="Group 22" id="22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4" id="44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5" id="45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6" id="46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7" id="47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22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로그인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페이지 접속 후 아이디/비밀번호 입력서버에서 입력값 유효성 및 중복 검사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로그인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버튼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세션 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토큰 생성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메인 페이지로 이동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2838346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회원가입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2838346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로그인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215360" cy="222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사용자가 회원가입 폼에 정보 입력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입력값 유효성 및 중복 검사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비밀번호 해시화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DB에 사용자 정보 저장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성공 시 메인페이지 또는 로그인 페이지로 리다이렉션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147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사용자가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메뉴에서 공지사항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버에서 DB 공지사항 목록 조회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클라이언트에 리스트 형태로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출력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공지사항 목록 조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회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공지사항 상세 조회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274445" cy="222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마이페이지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접속 후 수정/탈퇴 메뉴 선택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정보 수정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입력 후 수정 버튼 클릭 또는 탈퇴 버튼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정보 수정 또는 삭제 처리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수정 성공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시 정보 반영, 탈퇴 시 메인페이지로 이동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22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로그인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공지사항 관리 페이지 접속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수정할 글의 수정 버튼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수정 내용 입력 후 '수정 완료'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DB 수정 후 상세 페이지로 이동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공지사항 상세 조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회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공지사항 수정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22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공지사항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목록에서 제목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해당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ID 값 기반으로 서버 요청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공지사항 상세 데이터 조회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클라이언트에 상세내용 렌더링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22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로그인 후 마이페이지 접속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'문의 내역' 메뉴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해당 사용자 ID 기반 Q&amp;A 목록 조회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리스트 형태로 렌더링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공지사항 삭제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Q&amp;A 목록 조회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 로그인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공지사항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관리 페이지 접속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삭제하려는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글의 삭제 버튼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공지사항 목록 페이지 새로고침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해당 글 DB에서 삭제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로그인 후 마이페이지 → 문의 내역 접속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목록 중 하나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클릭 → 서버로 ID 전달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해당 Q&amp;A 조회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상세 내용 클라이언트에 렌더링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Q&amp;A 질문 등록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Q&amp;A 상세 조회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로그인 후 마이페이지 접속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'문의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내역' 클릭 → '1:1 문의하기' 버튼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문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의 제목, 내용 입력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'등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록'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DB 저장 → 문의 내역 목록으로 리다이렉션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96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 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로그인 후 Q&amp;A 관리 페이지 접속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답변할 글의 상세 보기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답변 미작성 상태 확인 후 답변 작성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‘등록’ 클릭 → DB 저장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페이지 새로고침 후 답변 내용 표시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Q&amp;A 삭제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Q&amp;A 상세 조회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로그인 후 마이페이지 접속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문의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내역 → 해당 글 제목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상세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페이지에서 ‘삭제’ 버튼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해당 Q&amp;A 삭제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문의 목록 페이지로 리다이렉션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96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 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로그인 후 Q&amp;A 관리 페이지 접속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답변된 글 상세 보기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→ '답변 삭제' 버튼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해당 답변 DB에서 삭제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문의 상세페이지 재로드 또는 문의 목록 이동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Q&amp;A 답변 수정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Q&amp;A 답변 삭제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22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 로그인 후 Q&amp;A 관리 페이지 접속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답변된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글 상세 보기 → '답변 수정' 버튼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답변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내용 수정 후 '수정 완료' 버튼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DB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수정 → 현재 페이지 갱신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96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사용자 SHOP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메뉴 → 상품 카테고리 선택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목록에서 상품 하나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 해당 상품 ID로 요청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상세 데이터 조회 후 화면에 출력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Q&amp;A 답변 수정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Q&amp;A 답변 삭제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사용자가 상단 SHOP 메뉴에서 카테고리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선택된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카테고리에 대한 상품 목록 서버 요청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해당 카테고리의 상품들 조회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리스트 형태로 출력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8886681" y="7481029"/>
            <a:ext cx="1431205" cy="500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예산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80416" y="1414049"/>
            <a:ext cx="61102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프로젝트 개요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9" id="49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2" id="52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pSp>
        <p:nvGrpSpPr>
          <p:cNvPr name="Group 73" id="73"/>
          <p:cNvGrpSpPr/>
          <p:nvPr/>
        </p:nvGrpSpPr>
        <p:grpSpPr>
          <a:xfrm rot="0">
            <a:off x="3542796" y="2942602"/>
            <a:ext cx="4719844" cy="1801916"/>
            <a:chOff x="0" y="0"/>
            <a:chExt cx="955009" cy="364598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955009" cy="364598"/>
            </a:xfrm>
            <a:custGeom>
              <a:avLst/>
              <a:gdLst/>
              <a:ahLst/>
              <a:cxnLst/>
              <a:rect r="r" b="b" t="t" l="l"/>
              <a:pathLst>
                <a:path h="364598" w="955009">
                  <a:moveTo>
                    <a:pt x="19683" y="0"/>
                  </a:moveTo>
                  <a:lnTo>
                    <a:pt x="935325" y="0"/>
                  </a:lnTo>
                  <a:cubicBezTo>
                    <a:pt x="946196" y="0"/>
                    <a:pt x="955009" y="8813"/>
                    <a:pt x="955009" y="19683"/>
                  </a:cubicBezTo>
                  <a:lnTo>
                    <a:pt x="955009" y="344915"/>
                  </a:lnTo>
                  <a:cubicBezTo>
                    <a:pt x="955009" y="355786"/>
                    <a:pt x="946196" y="364598"/>
                    <a:pt x="935325" y="364598"/>
                  </a:cubicBezTo>
                  <a:lnTo>
                    <a:pt x="19683" y="364598"/>
                  </a:lnTo>
                  <a:cubicBezTo>
                    <a:pt x="14463" y="364598"/>
                    <a:pt x="9457" y="362524"/>
                    <a:pt x="5765" y="358833"/>
                  </a:cubicBezTo>
                  <a:cubicBezTo>
                    <a:pt x="2074" y="355142"/>
                    <a:pt x="0" y="350135"/>
                    <a:pt x="0" y="344915"/>
                  </a:cubicBezTo>
                  <a:lnTo>
                    <a:pt x="0" y="19683"/>
                  </a:lnTo>
                  <a:cubicBezTo>
                    <a:pt x="0" y="8813"/>
                    <a:pt x="8813" y="0"/>
                    <a:pt x="19683" y="0"/>
                  </a:cubicBezTo>
                  <a:close/>
                </a:path>
              </a:pathLst>
            </a:custGeom>
            <a:solidFill>
              <a:srgbClr val="CACDDB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-47625"/>
              <a:ext cx="955009" cy="4122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76" id="76"/>
          <p:cNvSpPr txBox="true"/>
          <p:nvPr/>
        </p:nvSpPr>
        <p:spPr>
          <a:xfrm rot="0">
            <a:off x="4437275" y="3105157"/>
            <a:ext cx="2828854" cy="53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180">
                <a:solidFill>
                  <a:srgbClr val="4E567C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📅개발 기간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4001176" y="3958985"/>
            <a:ext cx="3701053" cy="487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2851" b="true">
                <a:solidFill>
                  <a:srgbClr val="34332C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25년 6월 10일 ~ 24일</a:t>
            </a:r>
          </a:p>
        </p:txBody>
      </p:sp>
      <p:grpSp>
        <p:nvGrpSpPr>
          <p:cNvPr name="Group 78" id="78"/>
          <p:cNvGrpSpPr/>
          <p:nvPr/>
        </p:nvGrpSpPr>
        <p:grpSpPr>
          <a:xfrm rot="0">
            <a:off x="3542720" y="4968355"/>
            <a:ext cx="4719844" cy="3807295"/>
            <a:chOff x="0" y="0"/>
            <a:chExt cx="955009" cy="770365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955009" cy="770365"/>
            </a:xfrm>
            <a:custGeom>
              <a:avLst/>
              <a:gdLst/>
              <a:ahLst/>
              <a:cxnLst/>
              <a:rect r="r" b="b" t="t" l="l"/>
              <a:pathLst>
                <a:path h="770365" w="955009">
                  <a:moveTo>
                    <a:pt x="19683" y="0"/>
                  </a:moveTo>
                  <a:lnTo>
                    <a:pt x="935325" y="0"/>
                  </a:lnTo>
                  <a:cubicBezTo>
                    <a:pt x="946196" y="0"/>
                    <a:pt x="955009" y="8813"/>
                    <a:pt x="955009" y="19683"/>
                  </a:cubicBezTo>
                  <a:lnTo>
                    <a:pt x="955009" y="750681"/>
                  </a:lnTo>
                  <a:cubicBezTo>
                    <a:pt x="955009" y="755901"/>
                    <a:pt x="952935" y="760908"/>
                    <a:pt x="949244" y="764599"/>
                  </a:cubicBezTo>
                  <a:cubicBezTo>
                    <a:pt x="945552" y="768291"/>
                    <a:pt x="940546" y="770365"/>
                    <a:pt x="935325" y="770365"/>
                  </a:cubicBezTo>
                  <a:lnTo>
                    <a:pt x="19683" y="770365"/>
                  </a:lnTo>
                  <a:cubicBezTo>
                    <a:pt x="8813" y="770365"/>
                    <a:pt x="0" y="761552"/>
                    <a:pt x="0" y="750681"/>
                  </a:cubicBezTo>
                  <a:lnTo>
                    <a:pt x="0" y="19683"/>
                  </a:lnTo>
                  <a:cubicBezTo>
                    <a:pt x="0" y="8813"/>
                    <a:pt x="8813" y="0"/>
                    <a:pt x="19683" y="0"/>
                  </a:cubicBezTo>
                  <a:close/>
                </a:path>
              </a:pathLst>
            </a:custGeom>
            <a:solidFill>
              <a:srgbClr val="E5E7F0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47625"/>
              <a:ext cx="955009" cy="817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81" id="81"/>
          <p:cNvSpPr/>
          <p:nvPr/>
        </p:nvSpPr>
        <p:spPr>
          <a:xfrm>
            <a:off x="3542720" y="5810381"/>
            <a:ext cx="4719844" cy="3385"/>
          </a:xfrm>
          <a:prstGeom prst="line">
            <a:avLst/>
          </a:prstGeom>
          <a:ln cap="flat" w="9525">
            <a:solidFill>
              <a:srgbClr val="4E567C">
                <a:alpha val="6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2" id="82"/>
          <p:cNvSpPr txBox="true"/>
          <p:nvPr/>
        </p:nvSpPr>
        <p:spPr>
          <a:xfrm rot="0">
            <a:off x="4488216" y="5152534"/>
            <a:ext cx="2828854" cy="53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2"/>
              </a:lnSpc>
            </a:pPr>
            <a:r>
              <a:rPr lang="en-US" sz="3180">
                <a:solidFill>
                  <a:srgbClr val="4E567C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⌨️Backend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4001176" y="5983134"/>
            <a:ext cx="3701053" cy="2458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1" b="true">
                <a:solidFill>
                  <a:srgbClr val="34332C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•Java 17</a:t>
            </a:r>
          </a:p>
          <a:p>
            <a:pPr algn="l">
              <a:lnSpc>
                <a:spcPts val="3991"/>
              </a:lnSpc>
            </a:pPr>
            <a:r>
              <a:rPr lang="en-US" sz="2851" b="true">
                <a:solidFill>
                  <a:srgbClr val="34332C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•Spring Boot</a:t>
            </a:r>
          </a:p>
          <a:p>
            <a:pPr algn="l">
              <a:lnSpc>
                <a:spcPts val="3991"/>
              </a:lnSpc>
            </a:pPr>
            <a:r>
              <a:rPr lang="en-US" sz="2851" b="true">
                <a:solidFill>
                  <a:srgbClr val="34332C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•Spring Data JPA</a:t>
            </a:r>
          </a:p>
          <a:p>
            <a:pPr algn="l">
              <a:lnSpc>
                <a:spcPts val="3991"/>
              </a:lnSpc>
            </a:pPr>
            <a:r>
              <a:rPr lang="en-US" sz="2851" b="true">
                <a:solidFill>
                  <a:srgbClr val="34332C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•Lombok</a:t>
            </a:r>
          </a:p>
          <a:p>
            <a:pPr algn="l">
              <a:lnSpc>
                <a:spcPts val="3991"/>
              </a:lnSpc>
            </a:pPr>
            <a:r>
              <a:rPr lang="en-US" sz="2851" b="true">
                <a:solidFill>
                  <a:srgbClr val="34332C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•MySQL 8</a:t>
            </a:r>
          </a:p>
        </p:txBody>
      </p:sp>
      <p:grpSp>
        <p:nvGrpSpPr>
          <p:cNvPr name="Group 84" id="84"/>
          <p:cNvGrpSpPr/>
          <p:nvPr/>
        </p:nvGrpSpPr>
        <p:grpSpPr>
          <a:xfrm rot="0">
            <a:off x="10031074" y="2947363"/>
            <a:ext cx="4714271" cy="2863017"/>
            <a:chOff x="0" y="0"/>
            <a:chExt cx="955009" cy="579985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955009" cy="579985"/>
            </a:xfrm>
            <a:custGeom>
              <a:avLst/>
              <a:gdLst/>
              <a:ahLst/>
              <a:cxnLst/>
              <a:rect r="r" b="b" t="t" l="l"/>
              <a:pathLst>
                <a:path h="579985" w="955009">
                  <a:moveTo>
                    <a:pt x="19707" y="0"/>
                  </a:moveTo>
                  <a:lnTo>
                    <a:pt x="935302" y="0"/>
                  </a:lnTo>
                  <a:cubicBezTo>
                    <a:pt x="946186" y="0"/>
                    <a:pt x="955009" y="8823"/>
                    <a:pt x="955009" y="19707"/>
                  </a:cubicBezTo>
                  <a:lnTo>
                    <a:pt x="955009" y="560278"/>
                  </a:lnTo>
                  <a:cubicBezTo>
                    <a:pt x="955009" y="571162"/>
                    <a:pt x="946186" y="579985"/>
                    <a:pt x="935302" y="579985"/>
                  </a:cubicBezTo>
                  <a:lnTo>
                    <a:pt x="19707" y="579985"/>
                  </a:lnTo>
                  <a:cubicBezTo>
                    <a:pt x="8823" y="579985"/>
                    <a:pt x="0" y="571162"/>
                    <a:pt x="0" y="560278"/>
                  </a:cubicBezTo>
                  <a:lnTo>
                    <a:pt x="0" y="19707"/>
                  </a:lnTo>
                  <a:cubicBezTo>
                    <a:pt x="0" y="8823"/>
                    <a:pt x="8823" y="0"/>
                    <a:pt x="19707" y="0"/>
                  </a:cubicBezTo>
                  <a:close/>
                </a:path>
              </a:pathLst>
            </a:custGeom>
            <a:solidFill>
              <a:srgbClr val="E5E7F0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86" id="86"/>
            <p:cNvSpPr txBox="true"/>
            <p:nvPr/>
          </p:nvSpPr>
          <p:spPr>
            <a:xfrm>
              <a:off x="0" y="-47625"/>
              <a:ext cx="955009" cy="6276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AutoShape 87" id="87"/>
          <p:cNvSpPr/>
          <p:nvPr/>
        </p:nvSpPr>
        <p:spPr>
          <a:xfrm flipV="true">
            <a:off x="10031074" y="3791776"/>
            <a:ext cx="4714271" cy="0"/>
          </a:xfrm>
          <a:prstGeom prst="line">
            <a:avLst/>
          </a:prstGeom>
          <a:ln cap="flat" w="9525">
            <a:solidFill>
              <a:srgbClr val="4E567C">
                <a:alpha val="6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8" id="88"/>
          <p:cNvSpPr txBox="true"/>
          <p:nvPr/>
        </p:nvSpPr>
        <p:spPr>
          <a:xfrm rot="0">
            <a:off x="11132162" y="3130751"/>
            <a:ext cx="2512094" cy="53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6"/>
              </a:lnSpc>
            </a:pPr>
            <a:r>
              <a:rPr lang="en-US" sz="3176">
                <a:solidFill>
                  <a:srgbClr val="4E567C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💻Frontend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0488988" y="3958985"/>
            <a:ext cx="3696682" cy="196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2847" b="true">
                <a:solidFill>
                  <a:srgbClr val="34332C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•React</a:t>
            </a:r>
          </a:p>
          <a:p>
            <a:pPr algn="l">
              <a:lnSpc>
                <a:spcPts val="3986"/>
              </a:lnSpc>
            </a:pPr>
            <a:r>
              <a:rPr lang="en-US" sz="2847" b="true">
                <a:solidFill>
                  <a:srgbClr val="34332C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•Bootstrap</a:t>
            </a:r>
          </a:p>
          <a:p>
            <a:pPr algn="l">
              <a:lnSpc>
                <a:spcPts val="3986"/>
              </a:lnSpc>
            </a:pPr>
            <a:r>
              <a:rPr lang="en-US" sz="2847" b="true">
                <a:solidFill>
                  <a:srgbClr val="34332C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•Swiper</a:t>
            </a:r>
          </a:p>
          <a:p>
            <a:pPr algn="l">
              <a:lnSpc>
                <a:spcPts val="3986"/>
              </a:lnSpc>
            </a:pPr>
          </a:p>
        </p:txBody>
      </p:sp>
      <p:grpSp>
        <p:nvGrpSpPr>
          <p:cNvPr name="Group 90" id="90"/>
          <p:cNvGrpSpPr/>
          <p:nvPr/>
        </p:nvGrpSpPr>
        <p:grpSpPr>
          <a:xfrm rot="0">
            <a:off x="10031074" y="6044400"/>
            <a:ext cx="4714271" cy="1788215"/>
            <a:chOff x="0" y="0"/>
            <a:chExt cx="955009" cy="362254"/>
          </a:xfrm>
        </p:grpSpPr>
        <p:sp>
          <p:nvSpPr>
            <p:cNvPr name="Freeform 91" id="91"/>
            <p:cNvSpPr/>
            <p:nvPr/>
          </p:nvSpPr>
          <p:spPr>
            <a:xfrm flipH="false" flipV="false" rot="0">
              <a:off x="0" y="0"/>
              <a:ext cx="955009" cy="362254"/>
            </a:xfrm>
            <a:custGeom>
              <a:avLst/>
              <a:gdLst/>
              <a:ahLst/>
              <a:cxnLst/>
              <a:rect r="r" b="b" t="t" l="l"/>
              <a:pathLst>
                <a:path h="362254" w="955009">
                  <a:moveTo>
                    <a:pt x="19707" y="0"/>
                  </a:moveTo>
                  <a:lnTo>
                    <a:pt x="935302" y="0"/>
                  </a:lnTo>
                  <a:cubicBezTo>
                    <a:pt x="946186" y="0"/>
                    <a:pt x="955009" y="8823"/>
                    <a:pt x="955009" y="19707"/>
                  </a:cubicBezTo>
                  <a:lnTo>
                    <a:pt x="955009" y="342547"/>
                  </a:lnTo>
                  <a:cubicBezTo>
                    <a:pt x="955009" y="353431"/>
                    <a:pt x="946186" y="362254"/>
                    <a:pt x="935302" y="362254"/>
                  </a:cubicBezTo>
                  <a:lnTo>
                    <a:pt x="19707" y="362254"/>
                  </a:lnTo>
                  <a:cubicBezTo>
                    <a:pt x="8823" y="362254"/>
                    <a:pt x="0" y="353431"/>
                    <a:pt x="0" y="342547"/>
                  </a:cubicBezTo>
                  <a:lnTo>
                    <a:pt x="0" y="19707"/>
                  </a:lnTo>
                  <a:cubicBezTo>
                    <a:pt x="0" y="8823"/>
                    <a:pt x="8823" y="0"/>
                    <a:pt x="19707" y="0"/>
                  </a:cubicBezTo>
                  <a:close/>
                </a:path>
              </a:pathLst>
            </a:custGeom>
            <a:solidFill>
              <a:srgbClr val="CACDDB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92" id="92"/>
            <p:cNvSpPr txBox="true"/>
            <p:nvPr/>
          </p:nvSpPr>
          <p:spPr>
            <a:xfrm>
              <a:off x="0" y="-47625"/>
              <a:ext cx="955009" cy="409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93" id="93"/>
          <p:cNvSpPr txBox="true"/>
          <p:nvPr/>
        </p:nvSpPr>
        <p:spPr>
          <a:xfrm rot="0">
            <a:off x="11508265" y="6227788"/>
            <a:ext cx="1759889" cy="53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6"/>
              </a:lnSpc>
            </a:pPr>
            <a:r>
              <a:rPr lang="en-US" sz="3176">
                <a:solidFill>
                  <a:srgbClr val="4E567C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☁️Infra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0539868" y="7055499"/>
            <a:ext cx="3696682" cy="48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86"/>
              </a:lnSpc>
            </a:pPr>
            <a:r>
              <a:rPr lang="en-US" sz="2847" b="true">
                <a:solidFill>
                  <a:srgbClr val="34332C"/>
                </a:solidFill>
                <a:latin typeface="Nanum Gothic Bold"/>
                <a:ea typeface="Nanum Gothic Bold"/>
                <a:cs typeface="Nanum Gothic Bold"/>
                <a:sym typeface="Nanum Gothic Bold"/>
              </a:rPr>
              <a:t>•GitHub</a:t>
            </a:r>
          </a:p>
        </p:txBody>
      </p:sp>
      <p:sp>
        <p:nvSpPr>
          <p:cNvPr name="AutoShape 95" id="95"/>
          <p:cNvSpPr/>
          <p:nvPr/>
        </p:nvSpPr>
        <p:spPr>
          <a:xfrm flipV="true">
            <a:off x="10031074" y="6888812"/>
            <a:ext cx="4714271" cy="0"/>
          </a:xfrm>
          <a:prstGeom prst="line">
            <a:avLst/>
          </a:prstGeom>
          <a:ln cap="flat" w="9525">
            <a:solidFill>
              <a:srgbClr val="4E567C">
                <a:alpha val="6078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6" id="96"/>
          <p:cNvSpPr/>
          <p:nvPr/>
        </p:nvSpPr>
        <p:spPr>
          <a:xfrm flipV="true">
            <a:off x="3542720" y="3777202"/>
            <a:ext cx="4714271" cy="0"/>
          </a:xfrm>
          <a:prstGeom prst="line">
            <a:avLst/>
          </a:prstGeom>
          <a:ln cap="flat" w="9525">
            <a:solidFill>
              <a:srgbClr val="4E567C">
                <a:alpha val="60784"/>
              </a:srgbClr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96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사용자 SHOP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메뉴 → 상품 카테고리 선택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목록에서 상품 하나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클릭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 해당 상품 ID로 요청</a:t>
            </a:r>
          </a:p>
          <a:p>
            <a:pPr algn="l" marL="455934" indent="-227967" lvl="1">
              <a:lnSpc>
                <a:spcPts val="2956"/>
              </a:lnSpc>
              <a:spcBef>
                <a:spcPct val="0"/>
              </a:spcBef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상세 데이터 조회 후 화면에 출력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상품 등록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상품 수정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 로그인 후 상품 관리 메뉴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'상품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등록' 버튼 클릭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상품 정보 입력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'등록' 클릭 → DB 저장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해당 카테고리 상품 목록으로 이동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로그인 상태에서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상품 상세페이지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수량 선택 후 '장바구니' 버튼 클릭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 상품ID와 수량 전달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장바구니 DB에 저장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장바구니 페이지로 리다이렉션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상품 삭제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장바구니 등록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22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 로그인 후 상품 관리 페이지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삭제할 상품의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'삭제' 버튼 클릭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해당 상품에 주문 내역이 있다면 비활성화 처리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주문 내역 없을 경우 DB에서 상품 삭제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상품 목록 재조회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장바구니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에서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주문할 상품 선택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주문하기 버튼 클릭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배송지 입력 → 서버 전달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주문 정보 DB 저장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결제 페이지로 이동</a:t>
            </a: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장바구니 비우기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상품 주문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22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로그인 후 장바구니 페이지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'장바구니 비우기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' 버튼 클릭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해당 사용자의 장바구니 데이터 전체 삭제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장바구니 페이지 새로고침</a:t>
            </a:r>
          </a:p>
          <a:p>
            <a:pPr algn="l">
              <a:lnSpc>
                <a:spcPts val="2956"/>
              </a:lnSpc>
            </a:pP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챗봇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열기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사용자가 "추천해줘" 등 메시지 전송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로직 처리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추천 상품 리스트 출력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주문 결제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챗봇 추천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주문 생성 후 결제 수단 선택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카카오페이 창 오픈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결제 완료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시 서버에 결과 전달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주문 완료 처리 후 주문 내역 페이지로 이동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로그인 후 채팅 관리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채팅방 입장 후 메시지 입력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답변 전송 → DB 저장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사용자 화면에 실시간 표시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1:1 채팅 시작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1:1 채팅 답변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챗봇 → 상담원 문의하기 클릭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메시지 작성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후 전송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채팅방 생성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 화면에 해당 채팅 노출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96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마이페이지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→ 나의 리뷰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수정 버튼 클릭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기존 정보 수정 후 저장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DB 업데이트 후 반영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리뷰 작성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리뷰 수정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마이페이지 → 주문내역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리뷰 작성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버튼 클릭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별점, 내용, 이미지 입력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작성 완료 후 등록 → DB 저장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96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상품 상세 페이지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 상품 ID 기반 요청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해당 상품에 달린 리뷰 리스트 반환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화면에 출력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리뷰 삭제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리뷰 목록 조회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594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마이페이지 → 나의 리뷰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삭제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버튼 클릭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DB에서 해당 리뷰 삭제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목록 새로고침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16190"/>
            <a:ext cx="7445694" cy="296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 로그인 후 자료실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수정 버튼 클릭 후 입력값 수정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저장 시 DB 업데이트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목록 페이지로 리다이렉션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자료실 목록 조회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자료 수정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22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자료실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메뉴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버에서 전체 목록 조회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리스트 출력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aphicFrame>
        <p:nvGraphicFramePr>
          <p:cNvPr name="Object 21" id="21"/>
          <p:cNvGraphicFramePr/>
          <p:nvPr/>
        </p:nvGraphicFramePr>
        <p:xfrm>
          <a:off x="1709080" y="1619128"/>
          <a:ext cx="2514600" cy="3771900"/>
        </p:xfrm>
        <a:graphic>
          <a:graphicData uri="http://schemas.openxmlformats.org/presentationml/2006/ole">
            <p:oleObj imgW="3263900" imgH="45212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2" id="22"/>
          <p:cNvSpPr txBox="true"/>
          <p:nvPr/>
        </p:nvSpPr>
        <p:spPr>
          <a:xfrm rot="0">
            <a:off x="9144000" y="7025715"/>
            <a:ext cx="7524834" cy="2611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87"/>
              </a:lnSpc>
            </a:pPr>
            <a:r>
              <a:rPr lang="en-US" sz="2134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60780" indent="-230390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 로그인 후 상품 관리 페이지</a:t>
            </a:r>
            <a:r>
              <a:rPr lang="en-US" sz="2134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접근</a:t>
            </a:r>
          </a:p>
          <a:p>
            <a:pPr algn="l" marL="460780" indent="-230390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오디오 요약 생성 버튼 클릭</a:t>
            </a:r>
          </a:p>
          <a:p>
            <a:pPr algn="l" marL="460780" indent="-230390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서버에서 해당 상품 리뷰 요약 후 음성 변환</a:t>
            </a:r>
          </a:p>
          <a:p>
            <a:pPr algn="l" marL="460780" indent="-230390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생성된 오디오 경로와 요약 텍스트 반환</a:t>
            </a:r>
          </a:p>
          <a:p>
            <a:pPr algn="l" marL="460780" indent="-230390" lvl="1">
              <a:lnSpc>
                <a:spcPts val="2987"/>
              </a:lnSpc>
              <a:buFont typeface="Arial"/>
              <a:buChar char="•"/>
            </a:pPr>
            <a:r>
              <a:rPr lang="en-US" sz="2134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클라이언트에 표시 및 저장 가능</a:t>
            </a:r>
          </a:p>
          <a:p>
            <a:pPr algn="l">
              <a:lnSpc>
                <a:spcPts val="2987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09080" y="962025"/>
            <a:ext cx="4457554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자료 삭제</a:t>
            </a: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기능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10182" y="962025"/>
            <a:ext cx="4295641" cy="555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66"/>
              </a:lnSpc>
              <a:spcBef>
                <a:spcPct val="0"/>
              </a:spcBef>
            </a:pPr>
            <a:r>
              <a:rPr lang="en-US" sz="326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리뷰 요약 오디오 생성</a:t>
            </a:r>
          </a:p>
        </p:txBody>
      </p:sp>
      <p:graphicFrame>
        <p:nvGraphicFramePr>
          <p:cNvPr name="Object 25" id="25"/>
          <p:cNvGraphicFramePr/>
          <p:nvPr/>
        </p:nvGraphicFramePr>
        <p:xfrm>
          <a:off x="9210182" y="1619128"/>
          <a:ext cx="2514600" cy="3771900"/>
        </p:xfrm>
        <a:graphic>
          <a:graphicData uri="http://schemas.openxmlformats.org/presentationml/2006/ole">
            <p:oleObj imgW="3263900" imgH="45212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26" id="26"/>
          <p:cNvSpPr txBox="true"/>
          <p:nvPr/>
        </p:nvSpPr>
        <p:spPr>
          <a:xfrm rot="0">
            <a:off x="1317598" y="7016190"/>
            <a:ext cx="6476539" cy="2965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6"/>
              </a:lnSpc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💡 처리 흐름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관리자 로그인 후 자료실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 관리 접속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삭제 버튼 클릭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서</a:t>
            </a: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버에서 해당 자료 삭제</a:t>
            </a:r>
          </a:p>
          <a:p>
            <a:pPr algn="l" marL="455934" indent="-22796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목록 새로고침</a:t>
            </a: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  <a:p>
            <a:pPr algn="l">
              <a:lnSpc>
                <a:spcPts val="2956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5166299" y="4208222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03584" y="4125672"/>
            <a:ext cx="6618117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DB 설계서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1243131" y="1496599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02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80416" y="1414049"/>
            <a:ext cx="611027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WBS</a:t>
            </a:r>
          </a:p>
        </p:txBody>
      </p:sp>
      <p:sp>
        <p:nvSpPr>
          <p:cNvPr name="AutoShape 23" id="23"/>
          <p:cNvSpPr/>
          <p:nvPr/>
        </p:nvSpPr>
        <p:spPr>
          <a:xfrm>
            <a:off x="980630" y="3324648"/>
            <a:ext cx="16278670" cy="0"/>
          </a:xfrm>
          <a:prstGeom prst="line">
            <a:avLst/>
          </a:prstGeom>
          <a:ln cap="flat" w="19050">
            <a:solidFill>
              <a:srgbClr val="4E567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4" id="24"/>
          <p:cNvGrpSpPr/>
          <p:nvPr/>
        </p:nvGrpSpPr>
        <p:grpSpPr>
          <a:xfrm rot="0">
            <a:off x="1947182" y="2895814"/>
            <a:ext cx="1005073" cy="863735"/>
            <a:chOff x="0" y="0"/>
            <a:chExt cx="812800" cy="6985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187A9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1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V="true">
            <a:off x="2449719" y="3727357"/>
            <a:ext cx="0" cy="1221211"/>
          </a:xfrm>
          <a:prstGeom prst="line">
            <a:avLst/>
          </a:prstGeom>
          <a:ln cap="flat" w="28575">
            <a:solidFill>
              <a:srgbClr val="48584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28" id="28"/>
          <p:cNvGrpSpPr/>
          <p:nvPr/>
        </p:nvGrpSpPr>
        <p:grpSpPr>
          <a:xfrm rot="0">
            <a:off x="1207448" y="4150093"/>
            <a:ext cx="2484542" cy="1071539"/>
            <a:chOff x="0" y="0"/>
            <a:chExt cx="652846" cy="28156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52846" cy="281561"/>
            </a:xfrm>
            <a:custGeom>
              <a:avLst/>
              <a:gdLst/>
              <a:ahLst/>
              <a:cxnLst/>
              <a:rect r="r" b="b" t="t" l="l"/>
              <a:pathLst>
                <a:path h="281561" w="652846">
                  <a:moveTo>
                    <a:pt x="37392" y="0"/>
                  </a:moveTo>
                  <a:lnTo>
                    <a:pt x="615453" y="0"/>
                  </a:lnTo>
                  <a:cubicBezTo>
                    <a:pt x="625370" y="0"/>
                    <a:pt x="634881" y="3940"/>
                    <a:pt x="641894" y="10952"/>
                  </a:cubicBezTo>
                  <a:cubicBezTo>
                    <a:pt x="648906" y="17964"/>
                    <a:pt x="652846" y="27475"/>
                    <a:pt x="652846" y="37392"/>
                  </a:cubicBezTo>
                  <a:lnTo>
                    <a:pt x="652846" y="244168"/>
                  </a:lnTo>
                  <a:cubicBezTo>
                    <a:pt x="652846" y="264820"/>
                    <a:pt x="636104" y="281561"/>
                    <a:pt x="615453" y="281561"/>
                  </a:cubicBezTo>
                  <a:lnTo>
                    <a:pt x="37392" y="281561"/>
                  </a:lnTo>
                  <a:cubicBezTo>
                    <a:pt x="16741" y="281561"/>
                    <a:pt x="0" y="264820"/>
                    <a:pt x="0" y="244168"/>
                  </a:cubicBezTo>
                  <a:lnTo>
                    <a:pt x="0" y="37392"/>
                  </a:lnTo>
                  <a:cubicBezTo>
                    <a:pt x="0" y="16741"/>
                    <a:pt x="16741" y="0"/>
                    <a:pt x="37392" y="0"/>
                  </a:cubicBezTo>
                  <a:close/>
                </a:path>
              </a:pathLst>
            </a:custGeom>
            <a:solidFill>
              <a:srgbClr val="E5E7F0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47625"/>
              <a:ext cx="652846" cy="329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E567C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프로젝트 기획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E567C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및 설계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04754" y="5296581"/>
            <a:ext cx="2459795" cy="1528456"/>
            <a:chOff x="0" y="0"/>
            <a:chExt cx="646343" cy="40162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46343" cy="401622"/>
            </a:xfrm>
            <a:custGeom>
              <a:avLst/>
              <a:gdLst/>
              <a:ahLst/>
              <a:cxnLst/>
              <a:rect r="r" b="b" t="t" l="l"/>
              <a:pathLst>
                <a:path h="401622" w="646343">
                  <a:moveTo>
                    <a:pt x="37769" y="0"/>
                  </a:moveTo>
                  <a:lnTo>
                    <a:pt x="608574" y="0"/>
                  </a:lnTo>
                  <a:cubicBezTo>
                    <a:pt x="629433" y="0"/>
                    <a:pt x="646343" y="16910"/>
                    <a:pt x="646343" y="37769"/>
                  </a:cubicBezTo>
                  <a:lnTo>
                    <a:pt x="646343" y="363853"/>
                  </a:lnTo>
                  <a:cubicBezTo>
                    <a:pt x="646343" y="384712"/>
                    <a:pt x="629433" y="401622"/>
                    <a:pt x="608574" y="401622"/>
                  </a:cubicBezTo>
                  <a:lnTo>
                    <a:pt x="37769" y="401622"/>
                  </a:lnTo>
                  <a:cubicBezTo>
                    <a:pt x="16910" y="401622"/>
                    <a:pt x="0" y="384712"/>
                    <a:pt x="0" y="363853"/>
                  </a:cubicBezTo>
                  <a:lnTo>
                    <a:pt x="0" y="37769"/>
                  </a:lnTo>
                  <a:cubicBezTo>
                    <a:pt x="0" y="16910"/>
                    <a:pt x="16910" y="0"/>
                    <a:pt x="37769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646343" cy="449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••••••••••••••••프로젝트 개요 작성 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요구사항 정의 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유스케이스 정의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•••••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4587952" y="2903755"/>
            <a:ext cx="1005073" cy="863735"/>
            <a:chOff x="0" y="0"/>
            <a:chExt cx="812800" cy="6985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ED3E9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V="true">
            <a:off x="5067067" y="3759681"/>
            <a:ext cx="0" cy="1221211"/>
          </a:xfrm>
          <a:prstGeom prst="line">
            <a:avLst/>
          </a:prstGeom>
          <a:ln cap="flat" w="28575">
            <a:solidFill>
              <a:srgbClr val="48584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8" id="38"/>
          <p:cNvGrpSpPr/>
          <p:nvPr/>
        </p:nvGrpSpPr>
        <p:grpSpPr>
          <a:xfrm rot="0">
            <a:off x="3850912" y="4150093"/>
            <a:ext cx="2481848" cy="1071539"/>
            <a:chOff x="0" y="0"/>
            <a:chExt cx="652138" cy="281561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52138" cy="281561"/>
            </a:xfrm>
            <a:custGeom>
              <a:avLst/>
              <a:gdLst/>
              <a:ahLst/>
              <a:cxnLst/>
              <a:rect r="r" b="b" t="t" l="l"/>
              <a:pathLst>
                <a:path h="281561" w="652138">
                  <a:moveTo>
                    <a:pt x="37433" y="0"/>
                  </a:moveTo>
                  <a:lnTo>
                    <a:pt x="614705" y="0"/>
                  </a:lnTo>
                  <a:cubicBezTo>
                    <a:pt x="635378" y="0"/>
                    <a:pt x="652138" y="16759"/>
                    <a:pt x="652138" y="37433"/>
                  </a:cubicBezTo>
                  <a:lnTo>
                    <a:pt x="652138" y="244128"/>
                  </a:lnTo>
                  <a:cubicBezTo>
                    <a:pt x="652138" y="254056"/>
                    <a:pt x="648194" y="263577"/>
                    <a:pt x="641174" y="270597"/>
                  </a:cubicBezTo>
                  <a:cubicBezTo>
                    <a:pt x="634154" y="277617"/>
                    <a:pt x="624633" y="281561"/>
                    <a:pt x="614705" y="281561"/>
                  </a:cubicBezTo>
                  <a:lnTo>
                    <a:pt x="37433" y="281561"/>
                  </a:lnTo>
                  <a:cubicBezTo>
                    <a:pt x="27505" y="281561"/>
                    <a:pt x="17984" y="277617"/>
                    <a:pt x="10964" y="270597"/>
                  </a:cubicBezTo>
                  <a:cubicBezTo>
                    <a:pt x="3944" y="263577"/>
                    <a:pt x="0" y="254056"/>
                    <a:pt x="0" y="244128"/>
                  </a:cubicBezTo>
                  <a:lnTo>
                    <a:pt x="0" y="37433"/>
                  </a:lnTo>
                  <a:cubicBezTo>
                    <a:pt x="0" y="27505"/>
                    <a:pt x="3944" y="17984"/>
                    <a:pt x="10964" y="10964"/>
                  </a:cubicBezTo>
                  <a:cubicBezTo>
                    <a:pt x="17984" y="3944"/>
                    <a:pt x="27505" y="0"/>
                    <a:pt x="37433" y="0"/>
                  </a:cubicBezTo>
                  <a:close/>
                </a:path>
              </a:pathLst>
            </a:custGeom>
            <a:solidFill>
              <a:srgbClr val="E5E7F0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652138" cy="329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E567C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개발 환경 구축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V="true">
            <a:off x="7741635" y="3751741"/>
            <a:ext cx="0" cy="1221211"/>
          </a:xfrm>
          <a:prstGeom prst="line">
            <a:avLst/>
          </a:prstGeom>
          <a:ln cap="flat" w="28575">
            <a:solidFill>
              <a:srgbClr val="48584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42" id="42"/>
          <p:cNvGrpSpPr/>
          <p:nvPr/>
        </p:nvGrpSpPr>
        <p:grpSpPr>
          <a:xfrm rot="0">
            <a:off x="7239099" y="2895814"/>
            <a:ext cx="1005073" cy="863735"/>
            <a:chOff x="0" y="0"/>
            <a:chExt cx="812800" cy="6985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187A9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3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6490333" y="4145091"/>
            <a:ext cx="2481848" cy="1071539"/>
            <a:chOff x="0" y="0"/>
            <a:chExt cx="652138" cy="28156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652138" cy="281561"/>
            </a:xfrm>
            <a:custGeom>
              <a:avLst/>
              <a:gdLst/>
              <a:ahLst/>
              <a:cxnLst/>
              <a:rect r="r" b="b" t="t" l="l"/>
              <a:pathLst>
                <a:path h="281561" w="652138">
                  <a:moveTo>
                    <a:pt x="37433" y="0"/>
                  </a:moveTo>
                  <a:lnTo>
                    <a:pt x="614705" y="0"/>
                  </a:lnTo>
                  <a:cubicBezTo>
                    <a:pt x="635378" y="0"/>
                    <a:pt x="652138" y="16759"/>
                    <a:pt x="652138" y="37433"/>
                  </a:cubicBezTo>
                  <a:lnTo>
                    <a:pt x="652138" y="244128"/>
                  </a:lnTo>
                  <a:cubicBezTo>
                    <a:pt x="652138" y="254056"/>
                    <a:pt x="648194" y="263577"/>
                    <a:pt x="641174" y="270597"/>
                  </a:cubicBezTo>
                  <a:cubicBezTo>
                    <a:pt x="634154" y="277617"/>
                    <a:pt x="624633" y="281561"/>
                    <a:pt x="614705" y="281561"/>
                  </a:cubicBezTo>
                  <a:lnTo>
                    <a:pt x="37433" y="281561"/>
                  </a:lnTo>
                  <a:cubicBezTo>
                    <a:pt x="27505" y="281561"/>
                    <a:pt x="17984" y="277617"/>
                    <a:pt x="10964" y="270597"/>
                  </a:cubicBezTo>
                  <a:cubicBezTo>
                    <a:pt x="3944" y="263577"/>
                    <a:pt x="0" y="254056"/>
                    <a:pt x="0" y="244128"/>
                  </a:cubicBezTo>
                  <a:lnTo>
                    <a:pt x="0" y="37433"/>
                  </a:lnTo>
                  <a:cubicBezTo>
                    <a:pt x="0" y="27505"/>
                    <a:pt x="3944" y="17984"/>
                    <a:pt x="10964" y="10964"/>
                  </a:cubicBezTo>
                  <a:cubicBezTo>
                    <a:pt x="17984" y="3944"/>
                    <a:pt x="27505" y="0"/>
                    <a:pt x="37433" y="0"/>
                  </a:cubicBezTo>
                  <a:close/>
                </a:path>
              </a:pathLst>
            </a:custGeom>
            <a:solidFill>
              <a:srgbClr val="E5E7F0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652138" cy="329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E567C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백엔드 개발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9867531" y="2903755"/>
            <a:ext cx="1005073" cy="863735"/>
            <a:chOff x="0" y="0"/>
            <a:chExt cx="812800" cy="6985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ED3E9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4</a:t>
              </a:r>
            </a:p>
          </p:txBody>
        </p:sp>
      </p:grpSp>
      <p:sp>
        <p:nvSpPr>
          <p:cNvPr name="AutoShape 51" id="51"/>
          <p:cNvSpPr/>
          <p:nvPr/>
        </p:nvSpPr>
        <p:spPr>
          <a:xfrm flipV="true">
            <a:off x="10370068" y="3759681"/>
            <a:ext cx="0" cy="1221211"/>
          </a:xfrm>
          <a:prstGeom prst="line">
            <a:avLst/>
          </a:prstGeom>
          <a:ln cap="flat" w="28575">
            <a:solidFill>
              <a:srgbClr val="48584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2" id="52"/>
          <p:cNvGrpSpPr/>
          <p:nvPr/>
        </p:nvGrpSpPr>
        <p:grpSpPr>
          <a:xfrm rot="0">
            <a:off x="9150510" y="4150093"/>
            <a:ext cx="2481848" cy="1071539"/>
            <a:chOff x="0" y="0"/>
            <a:chExt cx="652138" cy="281561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652138" cy="281561"/>
            </a:xfrm>
            <a:custGeom>
              <a:avLst/>
              <a:gdLst/>
              <a:ahLst/>
              <a:cxnLst/>
              <a:rect r="r" b="b" t="t" l="l"/>
              <a:pathLst>
                <a:path h="281561" w="652138">
                  <a:moveTo>
                    <a:pt x="37433" y="0"/>
                  </a:moveTo>
                  <a:lnTo>
                    <a:pt x="614705" y="0"/>
                  </a:lnTo>
                  <a:cubicBezTo>
                    <a:pt x="635378" y="0"/>
                    <a:pt x="652138" y="16759"/>
                    <a:pt x="652138" y="37433"/>
                  </a:cubicBezTo>
                  <a:lnTo>
                    <a:pt x="652138" y="244128"/>
                  </a:lnTo>
                  <a:cubicBezTo>
                    <a:pt x="652138" y="254056"/>
                    <a:pt x="648194" y="263577"/>
                    <a:pt x="641174" y="270597"/>
                  </a:cubicBezTo>
                  <a:cubicBezTo>
                    <a:pt x="634154" y="277617"/>
                    <a:pt x="624633" y="281561"/>
                    <a:pt x="614705" y="281561"/>
                  </a:cubicBezTo>
                  <a:lnTo>
                    <a:pt x="37433" y="281561"/>
                  </a:lnTo>
                  <a:cubicBezTo>
                    <a:pt x="27505" y="281561"/>
                    <a:pt x="17984" y="277617"/>
                    <a:pt x="10964" y="270597"/>
                  </a:cubicBezTo>
                  <a:cubicBezTo>
                    <a:pt x="3944" y="263577"/>
                    <a:pt x="0" y="254056"/>
                    <a:pt x="0" y="244128"/>
                  </a:cubicBezTo>
                  <a:lnTo>
                    <a:pt x="0" y="37433"/>
                  </a:lnTo>
                  <a:cubicBezTo>
                    <a:pt x="0" y="27505"/>
                    <a:pt x="3944" y="17984"/>
                    <a:pt x="10964" y="10964"/>
                  </a:cubicBezTo>
                  <a:cubicBezTo>
                    <a:pt x="17984" y="3944"/>
                    <a:pt x="27505" y="0"/>
                    <a:pt x="37433" y="0"/>
                  </a:cubicBezTo>
                  <a:close/>
                </a:path>
              </a:pathLst>
            </a:custGeom>
            <a:solidFill>
              <a:srgbClr val="E5E7F0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-47625"/>
              <a:ext cx="652138" cy="329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E567C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프론트엔드 개발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3845524" y="5296581"/>
            <a:ext cx="2484542" cy="1528456"/>
            <a:chOff x="0" y="0"/>
            <a:chExt cx="652846" cy="401622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52846" cy="401622"/>
            </a:xfrm>
            <a:custGeom>
              <a:avLst/>
              <a:gdLst/>
              <a:ahLst/>
              <a:cxnLst/>
              <a:rect r="r" b="b" t="t" l="l"/>
              <a:pathLst>
                <a:path h="401622" w="652846">
                  <a:moveTo>
                    <a:pt x="37392" y="0"/>
                  </a:moveTo>
                  <a:lnTo>
                    <a:pt x="615453" y="0"/>
                  </a:lnTo>
                  <a:cubicBezTo>
                    <a:pt x="625370" y="0"/>
                    <a:pt x="634881" y="3940"/>
                    <a:pt x="641894" y="10952"/>
                  </a:cubicBezTo>
                  <a:cubicBezTo>
                    <a:pt x="648906" y="17964"/>
                    <a:pt x="652846" y="27475"/>
                    <a:pt x="652846" y="37392"/>
                  </a:cubicBezTo>
                  <a:lnTo>
                    <a:pt x="652846" y="364229"/>
                  </a:lnTo>
                  <a:cubicBezTo>
                    <a:pt x="652846" y="384880"/>
                    <a:pt x="636104" y="401622"/>
                    <a:pt x="615453" y="401622"/>
                  </a:cubicBezTo>
                  <a:lnTo>
                    <a:pt x="37392" y="401622"/>
                  </a:lnTo>
                  <a:cubicBezTo>
                    <a:pt x="16741" y="401622"/>
                    <a:pt x="0" y="384880"/>
                    <a:pt x="0" y="364229"/>
                  </a:cubicBezTo>
                  <a:lnTo>
                    <a:pt x="0" y="37392"/>
                  </a:lnTo>
                  <a:cubicBezTo>
                    <a:pt x="0" y="16741"/>
                    <a:pt x="16741" y="0"/>
                    <a:pt x="3739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47625"/>
              <a:ext cx="652846" cy="4492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••••••••••••••••Git 저장소 생성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개발 도구 세팅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DB 환경 구축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••••••••· ERD 설계 </a:t>
              </a: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6484945" y="5296581"/>
            <a:ext cx="2484542" cy="3551301"/>
            <a:chOff x="0" y="0"/>
            <a:chExt cx="652846" cy="93315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652846" cy="933150"/>
            </a:xfrm>
            <a:custGeom>
              <a:avLst/>
              <a:gdLst/>
              <a:ahLst/>
              <a:cxnLst/>
              <a:rect r="r" b="b" t="t" l="l"/>
              <a:pathLst>
                <a:path h="933150" w="652846">
                  <a:moveTo>
                    <a:pt x="37392" y="0"/>
                  </a:moveTo>
                  <a:lnTo>
                    <a:pt x="615453" y="0"/>
                  </a:lnTo>
                  <a:cubicBezTo>
                    <a:pt x="625370" y="0"/>
                    <a:pt x="634881" y="3940"/>
                    <a:pt x="641894" y="10952"/>
                  </a:cubicBezTo>
                  <a:cubicBezTo>
                    <a:pt x="648906" y="17964"/>
                    <a:pt x="652846" y="27475"/>
                    <a:pt x="652846" y="37392"/>
                  </a:cubicBezTo>
                  <a:lnTo>
                    <a:pt x="652846" y="895758"/>
                  </a:lnTo>
                  <a:cubicBezTo>
                    <a:pt x="652846" y="916409"/>
                    <a:pt x="636104" y="933150"/>
                    <a:pt x="615453" y="933150"/>
                  </a:cubicBezTo>
                  <a:lnTo>
                    <a:pt x="37392" y="933150"/>
                  </a:lnTo>
                  <a:cubicBezTo>
                    <a:pt x="16741" y="933150"/>
                    <a:pt x="0" y="916409"/>
                    <a:pt x="0" y="895758"/>
                  </a:cubicBezTo>
                  <a:lnTo>
                    <a:pt x="0" y="37392"/>
                  </a:lnTo>
                  <a:cubicBezTo>
                    <a:pt x="0" y="16741"/>
                    <a:pt x="16741" y="0"/>
                    <a:pt x="3739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60" id="60"/>
            <p:cNvSpPr txBox="true"/>
            <p:nvPr/>
          </p:nvSpPr>
          <p:spPr>
            <a:xfrm>
              <a:off x="0" y="-47625"/>
              <a:ext cx="652846" cy="980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••••••••••••••••회원 기능 개발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공지사항 기능 개발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Q&amp;A 기능 개발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자료실 기능 개발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상품 기능 개발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장바구니 기능 개발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주문/결제 기능 개발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리뷰 기능 개발•••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챗봇 기능 개발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1:1 채팅 기능 개발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관리자 기능 개발</a:t>
              </a:r>
            </a:p>
          </p:txBody>
        </p:sp>
      </p:grpSp>
      <p:grpSp>
        <p:nvGrpSpPr>
          <p:cNvPr name="Group 61" id="61"/>
          <p:cNvGrpSpPr/>
          <p:nvPr/>
        </p:nvGrpSpPr>
        <p:grpSpPr>
          <a:xfrm rot="0">
            <a:off x="9147816" y="5296581"/>
            <a:ext cx="2484542" cy="3865626"/>
            <a:chOff x="0" y="0"/>
            <a:chExt cx="652846" cy="1015743"/>
          </a:xfrm>
        </p:grpSpPr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652846" cy="1015743"/>
            </a:xfrm>
            <a:custGeom>
              <a:avLst/>
              <a:gdLst/>
              <a:ahLst/>
              <a:cxnLst/>
              <a:rect r="r" b="b" t="t" l="l"/>
              <a:pathLst>
                <a:path h="1015743" w="652846">
                  <a:moveTo>
                    <a:pt x="37392" y="0"/>
                  </a:moveTo>
                  <a:lnTo>
                    <a:pt x="615453" y="0"/>
                  </a:lnTo>
                  <a:cubicBezTo>
                    <a:pt x="625370" y="0"/>
                    <a:pt x="634881" y="3940"/>
                    <a:pt x="641894" y="10952"/>
                  </a:cubicBezTo>
                  <a:cubicBezTo>
                    <a:pt x="648906" y="17964"/>
                    <a:pt x="652846" y="27475"/>
                    <a:pt x="652846" y="37392"/>
                  </a:cubicBezTo>
                  <a:lnTo>
                    <a:pt x="652846" y="978351"/>
                  </a:lnTo>
                  <a:cubicBezTo>
                    <a:pt x="652846" y="999002"/>
                    <a:pt x="636104" y="1015743"/>
                    <a:pt x="615453" y="1015743"/>
                  </a:cubicBezTo>
                  <a:lnTo>
                    <a:pt x="37392" y="1015743"/>
                  </a:lnTo>
                  <a:cubicBezTo>
                    <a:pt x="16741" y="1015743"/>
                    <a:pt x="0" y="999002"/>
                    <a:pt x="0" y="978351"/>
                  </a:cubicBezTo>
                  <a:lnTo>
                    <a:pt x="0" y="37392"/>
                  </a:lnTo>
                  <a:cubicBezTo>
                    <a:pt x="0" y="16741"/>
                    <a:pt x="16741" y="0"/>
                    <a:pt x="3739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63" id="63"/>
            <p:cNvSpPr txBox="true"/>
            <p:nvPr/>
          </p:nvSpPr>
          <p:spPr>
            <a:xfrm>
              <a:off x="0" y="-47625"/>
              <a:ext cx="652846" cy="10633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공통 레이아웃 구성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회원 화면 구현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공지사항 화면 구현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Q&amp;A 화면 구현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자료실 화면 구현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상품 화면 구현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장바구니 화면 구현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주문/결제 화면 구현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리뷰 화면 구현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챗봇 화면 구현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1:1 채팅 화면 구현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관리자 화면 구현</a:t>
              </a:r>
            </a:p>
          </p:txBody>
        </p:sp>
      </p:grpSp>
      <p:sp>
        <p:nvSpPr>
          <p:cNvPr name="AutoShape 64" id="64"/>
          <p:cNvSpPr/>
          <p:nvPr/>
        </p:nvSpPr>
        <p:spPr>
          <a:xfrm flipV="true">
            <a:off x="13035585" y="3759681"/>
            <a:ext cx="0" cy="1221211"/>
          </a:xfrm>
          <a:prstGeom prst="line">
            <a:avLst/>
          </a:prstGeom>
          <a:ln cap="flat" w="28575">
            <a:solidFill>
              <a:srgbClr val="48584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5" id="65"/>
          <p:cNvGrpSpPr/>
          <p:nvPr/>
        </p:nvGrpSpPr>
        <p:grpSpPr>
          <a:xfrm rot="0">
            <a:off x="11816027" y="4150093"/>
            <a:ext cx="2481848" cy="1071539"/>
            <a:chOff x="0" y="0"/>
            <a:chExt cx="652138" cy="281561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652138" cy="281561"/>
            </a:xfrm>
            <a:custGeom>
              <a:avLst/>
              <a:gdLst/>
              <a:ahLst/>
              <a:cxnLst/>
              <a:rect r="r" b="b" t="t" l="l"/>
              <a:pathLst>
                <a:path h="281561" w="652138">
                  <a:moveTo>
                    <a:pt x="37433" y="0"/>
                  </a:moveTo>
                  <a:lnTo>
                    <a:pt x="614705" y="0"/>
                  </a:lnTo>
                  <a:cubicBezTo>
                    <a:pt x="635378" y="0"/>
                    <a:pt x="652138" y="16759"/>
                    <a:pt x="652138" y="37433"/>
                  </a:cubicBezTo>
                  <a:lnTo>
                    <a:pt x="652138" y="244128"/>
                  </a:lnTo>
                  <a:cubicBezTo>
                    <a:pt x="652138" y="254056"/>
                    <a:pt x="648194" y="263577"/>
                    <a:pt x="641174" y="270597"/>
                  </a:cubicBezTo>
                  <a:cubicBezTo>
                    <a:pt x="634154" y="277617"/>
                    <a:pt x="624633" y="281561"/>
                    <a:pt x="614705" y="281561"/>
                  </a:cubicBezTo>
                  <a:lnTo>
                    <a:pt x="37433" y="281561"/>
                  </a:lnTo>
                  <a:cubicBezTo>
                    <a:pt x="27505" y="281561"/>
                    <a:pt x="17984" y="277617"/>
                    <a:pt x="10964" y="270597"/>
                  </a:cubicBezTo>
                  <a:cubicBezTo>
                    <a:pt x="3944" y="263577"/>
                    <a:pt x="0" y="254056"/>
                    <a:pt x="0" y="244128"/>
                  </a:cubicBezTo>
                  <a:lnTo>
                    <a:pt x="0" y="37433"/>
                  </a:lnTo>
                  <a:cubicBezTo>
                    <a:pt x="0" y="27505"/>
                    <a:pt x="3944" y="17984"/>
                    <a:pt x="10964" y="10964"/>
                  </a:cubicBezTo>
                  <a:cubicBezTo>
                    <a:pt x="17984" y="3944"/>
                    <a:pt x="27505" y="0"/>
                    <a:pt x="37433" y="0"/>
                  </a:cubicBezTo>
                  <a:close/>
                </a:path>
              </a:pathLst>
            </a:custGeom>
            <a:solidFill>
              <a:srgbClr val="E5E7F0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67" id="67"/>
            <p:cNvSpPr txBox="true"/>
            <p:nvPr/>
          </p:nvSpPr>
          <p:spPr>
            <a:xfrm>
              <a:off x="0" y="-47625"/>
              <a:ext cx="652138" cy="329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E567C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테스트 및 배포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11813333" y="5296581"/>
            <a:ext cx="2484542" cy="1839115"/>
            <a:chOff x="0" y="0"/>
            <a:chExt cx="652846" cy="483251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652846" cy="483251"/>
            </a:xfrm>
            <a:custGeom>
              <a:avLst/>
              <a:gdLst/>
              <a:ahLst/>
              <a:cxnLst/>
              <a:rect r="r" b="b" t="t" l="l"/>
              <a:pathLst>
                <a:path h="483251" w="652846">
                  <a:moveTo>
                    <a:pt x="37392" y="0"/>
                  </a:moveTo>
                  <a:lnTo>
                    <a:pt x="615453" y="0"/>
                  </a:lnTo>
                  <a:cubicBezTo>
                    <a:pt x="625370" y="0"/>
                    <a:pt x="634881" y="3940"/>
                    <a:pt x="641894" y="10952"/>
                  </a:cubicBezTo>
                  <a:cubicBezTo>
                    <a:pt x="648906" y="17964"/>
                    <a:pt x="652846" y="27475"/>
                    <a:pt x="652846" y="37392"/>
                  </a:cubicBezTo>
                  <a:lnTo>
                    <a:pt x="652846" y="445859"/>
                  </a:lnTo>
                  <a:cubicBezTo>
                    <a:pt x="652846" y="466510"/>
                    <a:pt x="636104" y="483251"/>
                    <a:pt x="615453" y="483251"/>
                  </a:cubicBezTo>
                  <a:lnTo>
                    <a:pt x="37392" y="483251"/>
                  </a:lnTo>
                  <a:cubicBezTo>
                    <a:pt x="16741" y="483251"/>
                    <a:pt x="0" y="466510"/>
                    <a:pt x="0" y="445859"/>
                  </a:cubicBezTo>
                  <a:lnTo>
                    <a:pt x="0" y="37392"/>
                  </a:lnTo>
                  <a:cubicBezTo>
                    <a:pt x="0" y="16741"/>
                    <a:pt x="16741" y="0"/>
                    <a:pt x="3739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47625"/>
              <a:ext cx="652846" cy="5308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단위 테스트 작성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통합 테스트 진행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CI/CD파이프라인 설정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서버 배포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운영 모니터링 설정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5198566" y="2895814"/>
            <a:ext cx="1005073" cy="863735"/>
            <a:chOff x="0" y="0"/>
            <a:chExt cx="812800" cy="698500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CED3E9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73" id="7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6</a:t>
              </a:r>
            </a:p>
          </p:txBody>
        </p:sp>
      </p:grpSp>
      <p:sp>
        <p:nvSpPr>
          <p:cNvPr name="AutoShape 74" id="74"/>
          <p:cNvSpPr/>
          <p:nvPr/>
        </p:nvSpPr>
        <p:spPr>
          <a:xfrm flipV="true">
            <a:off x="15701102" y="3751741"/>
            <a:ext cx="0" cy="1221211"/>
          </a:xfrm>
          <a:prstGeom prst="line">
            <a:avLst/>
          </a:prstGeom>
          <a:ln cap="flat" w="28575">
            <a:solidFill>
              <a:srgbClr val="485849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75" id="75"/>
          <p:cNvGrpSpPr/>
          <p:nvPr/>
        </p:nvGrpSpPr>
        <p:grpSpPr>
          <a:xfrm rot="0">
            <a:off x="14481545" y="4145091"/>
            <a:ext cx="2481848" cy="1071539"/>
            <a:chOff x="0" y="0"/>
            <a:chExt cx="652138" cy="281561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652138" cy="281561"/>
            </a:xfrm>
            <a:custGeom>
              <a:avLst/>
              <a:gdLst/>
              <a:ahLst/>
              <a:cxnLst/>
              <a:rect r="r" b="b" t="t" l="l"/>
              <a:pathLst>
                <a:path h="281561" w="652138">
                  <a:moveTo>
                    <a:pt x="37433" y="0"/>
                  </a:moveTo>
                  <a:lnTo>
                    <a:pt x="614705" y="0"/>
                  </a:lnTo>
                  <a:cubicBezTo>
                    <a:pt x="635378" y="0"/>
                    <a:pt x="652138" y="16759"/>
                    <a:pt x="652138" y="37433"/>
                  </a:cubicBezTo>
                  <a:lnTo>
                    <a:pt x="652138" y="244128"/>
                  </a:lnTo>
                  <a:cubicBezTo>
                    <a:pt x="652138" y="254056"/>
                    <a:pt x="648194" y="263577"/>
                    <a:pt x="641174" y="270597"/>
                  </a:cubicBezTo>
                  <a:cubicBezTo>
                    <a:pt x="634154" y="277617"/>
                    <a:pt x="624633" y="281561"/>
                    <a:pt x="614705" y="281561"/>
                  </a:cubicBezTo>
                  <a:lnTo>
                    <a:pt x="37433" y="281561"/>
                  </a:lnTo>
                  <a:cubicBezTo>
                    <a:pt x="27505" y="281561"/>
                    <a:pt x="17984" y="277617"/>
                    <a:pt x="10964" y="270597"/>
                  </a:cubicBezTo>
                  <a:cubicBezTo>
                    <a:pt x="3944" y="263577"/>
                    <a:pt x="0" y="254056"/>
                    <a:pt x="0" y="244128"/>
                  </a:cubicBezTo>
                  <a:lnTo>
                    <a:pt x="0" y="37433"/>
                  </a:lnTo>
                  <a:cubicBezTo>
                    <a:pt x="0" y="27505"/>
                    <a:pt x="3944" y="17984"/>
                    <a:pt x="10964" y="10964"/>
                  </a:cubicBezTo>
                  <a:cubicBezTo>
                    <a:pt x="17984" y="3944"/>
                    <a:pt x="27505" y="0"/>
                    <a:pt x="37433" y="0"/>
                  </a:cubicBezTo>
                  <a:close/>
                </a:path>
              </a:pathLst>
            </a:custGeom>
            <a:solidFill>
              <a:srgbClr val="E5E7F0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47625"/>
              <a:ext cx="652138" cy="329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E567C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프로젝트 관리</a:t>
              </a: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14478851" y="5288641"/>
            <a:ext cx="2484542" cy="1536397"/>
            <a:chOff x="0" y="0"/>
            <a:chExt cx="652846" cy="403708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652846" cy="403708"/>
            </a:xfrm>
            <a:custGeom>
              <a:avLst/>
              <a:gdLst/>
              <a:ahLst/>
              <a:cxnLst/>
              <a:rect r="r" b="b" t="t" l="l"/>
              <a:pathLst>
                <a:path h="403708" w="652846">
                  <a:moveTo>
                    <a:pt x="37392" y="0"/>
                  </a:moveTo>
                  <a:lnTo>
                    <a:pt x="615453" y="0"/>
                  </a:lnTo>
                  <a:cubicBezTo>
                    <a:pt x="625370" y="0"/>
                    <a:pt x="634881" y="3940"/>
                    <a:pt x="641894" y="10952"/>
                  </a:cubicBezTo>
                  <a:cubicBezTo>
                    <a:pt x="648906" y="17964"/>
                    <a:pt x="652846" y="27475"/>
                    <a:pt x="652846" y="37392"/>
                  </a:cubicBezTo>
                  <a:lnTo>
                    <a:pt x="652846" y="366316"/>
                  </a:lnTo>
                  <a:cubicBezTo>
                    <a:pt x="652846" y="386967"/>
                    <a:pt x="636104" y="403708"/>
                    <a:pt x="615453" y="403708"/>
                  </a:cubicBezTo>
                  <a:lnTo>
                    <a:pt x="37392" y="403708"/>
                  </a:lnTo>
                  <a:cubicBezTo>
                    <a:pt x="16741" y="403708"/>
                    <a:pt x="0" y="386967"/>
                    <a:pt x="0" y="366316"/>
                  </a:cubicBezTo>
                  <a:lnTo>
                    <a:pt x="0" y="37392"/>
                  </a:lnTo>
                  <a:cubicBezTo>
                    <a:pt x="0" y="16741"/>
                    <a:pt x="16741" y="0"/>
                    <a:pt x="37392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47625"/>
              <a:ext cx="652846" cy="451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일정 및 마일스톤 정리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회의록 및 이슈 관리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문서 산출물 정리</a:t>
              </a:r>
            </a:p>
            <a:p>
              <a:pPr algn="just">
                <a:lnSpc>
                  <a:spcPts val="2520"/>
                </a:lnSpc>
              </a:pPr>
              <a:r>
                <a:rPr lang="en-US" sz="1800">
                  <a:solidFill>
                    <a:srgbClr val="4E567C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· 최종 보고서 작성</a:t>
              </a: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12555762" y="2903755"/>
            <a:ext cx="1005073" cy="863735"/>
            <a:chOff x="0" y="0"/>
            <a:chExt cx="812800" cy="69850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187A9"/>
            </a:solidFill>
            <a:ln w="19050" cap="sq">
              <a:solidFill>
                <a:srgbClr val="4E567C"/>
              </a:solidFill>
              <a:prstDash val="solid"/>
              <a:miter/>
            </a:ln>
          </p:spPr>
        </p:sp>
        <p:sp>
          <p:nvSpPr>
            <p:cNvPr name="TextBox 83" id="83"/>
            <p:cNvSpPr txBox="true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5</a:t>
              </a:r>
            </a:p>
          </p:txBody>
        </p:sp>
      </p:grpSp>
      <p:sp>
        <p:nvSpPr>
          <p:cNvPr name="TextBox 84" id="84"/>
          <p:cNvSpPr txBox="true"/>
          <p:nvPr/>
        </p:nvSpPr>
        <p:spPr>
          <a:xfrm rot="0">
            <a:off x="14470667" y="2512119"/>
            <a:ext cx="24368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E567C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2025-06-24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1805149" y="2512119"/>
            <a:ext cx="24368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E567C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2025-06-24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9159652" y="2512119"/>
            <a:ext cx="24368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E567C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2025-06-17~23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6500821" y="2512119"/>
            <a:ext cx="24368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E567C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2025-06-12~17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3861400" y="2512119"/>
            <a:ext cx="24368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E567C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2025-06-11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243131" y="2512119"/>
            <a:ext cx="24368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4E567C"/>
                </a:solidFill>
                <a:latin typeface="TDTD순고딕"/>
                <a:ea typeface="TDTD순고딕"/>
                <a:cs typeface="TDTD순고딕"/>
                <a:sym typeface="TDTD순고딕"/>
              </a:rPr>
              <a:t>2025-06-10</a:t>
            </a:r>
          </a:p>
        </p:txBody>
      </p:sp>
      <p:grpSp>
        <p:nvGrpSpPr>
          <p:cNvPr name="Group 90" id="90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91" id="91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94" id="94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95" id="95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96" id="96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97" id="97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98" id="98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99" id="99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00" id="100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03" id="103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104" id="104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105" id="105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06" id="106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107" id="107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108" id="108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09" id="109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110" id="110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111" id="111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12" id="112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113" id="113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114" id="114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115" id="115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6" id="116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7" id="117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118" id="118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119" id="119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120" id="120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21" id="121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122" id="122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123" id="123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24" id="124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125" id="125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126" id="126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27" id="127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128" id="12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129" id="12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30" id="130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131" id="131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132" id="132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33" id="133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134" id="134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5" id="135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136" id="136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137" id="137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138" id="138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1250955" y="2327848"/>
          <a:ext cx="10058400" cy="5029200"/>
        </p:xfrm>
        <a:graphic>
          <a:graphicData uri="http://schemas.openxmlformats.org/presentationml/2006/ole">
            <p:oleObj imgW="12065000" imgH="70358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1" id="71"/>
          <p:cNvSpPr txBox="true"/>
          <p:nvPr/>
        </p:nvSpPr>
        <p:spPr>
          <a:xfrm rot="0">
            <a:off x="1250955" y="1573713"/>
            <a:ext cx="205635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user </a:t>
            </a: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테이블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313136" y="1625997"/>
            <a:ext cx="270093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reviews </a:t>
            </a: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테이블</a:t>
            </a:r>
          </a:p>
        </p:txBody>
      </p:sp>
      <p:graphicFrame>
        <p:nvGraphicFramePr>
          <p:cNvPr name="Object 71" id="71"/>
          <p:cNvGraphicFramePr/>
          <p:nvPr/>
        </p:nvGraphicFramePr>
        <p:xfrm>
          <a:off x="1313136" y="2345276"/>
          <a:ext cx="15661727" cy="6886020"/>
        </p:xfrm>
        <a:graphic>
          <a:graphicData uri="http://schemas.openxmlformats.org/presentationml/2006/ole">
            <p:oleObj imgW="18783300" imgH="100203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313136" y="1556285"/>
            <a:ext cx="276612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product 테이블</a:t>
            </a:r>
          </a:p>
        </p:txBody>
      </p:sp>
      <p:graphicFrame>
        <p:nvGraphicFramePr>
          <p:cNvPr name="Object 71" id="71"/>
          <p:cNvGraphicFramePr/>
          <p:nvPr/>
        </p:nvGraphicFramePr>
        <p:xfrm>
          <a:off x="1313136" y="2362704"/>
          <a:ext cx="10058400" cy="5448300"/>
        </p:xfrm>
        <a:graphic>
          <a:graphicData uri="http://schemas.openxmlformats.org/presentationml/2006/ole">
            <p:oleObj imgW="12065000" imgH="7454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544422" y="1660853"/>
            <a:ext cx="191646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qna </a:t>
            </a: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테이블</a:t>
            </a:r>
          </a:p>
        </p:txBody>
      </p:sp>
      <p:graphicFrame>
        <p:nvGraphicFramePr>
          <p:cNvPr name="Object 71" id="71"/>
          <p:cNvGraphicFramePr/>
          <p:nvPr/>
        </p:nvGraphicFramePr>
        <p:xfrm>
          <a:off x="1544422" y="2467272"/>
          <a:ext cx="10058400" cy="5448300"/>
        </p:xfrm>
        <a:graphic>
          <a:graphicData uri="http://schemas.openxmlformats.org/presentationml/2006/ole">
            <p:oleObj imgW="12065000" imgH="74549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387227" y="1573713"/>
            <a:ext cx="225400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order </a:t>
            </a: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테이블</a:t>
            </a:r>
          </a:p>
        </p:txBody>
      </p:sp>
      <p:graphicFrame>
        <p:nvGraphicFramePr>
          <p:cNvPr name="Object 71" id="71"/>
          <p:cNvGraphicFramePr/>
          <p:nvPr/>
        </p:nvGraphicFramePr>
        <p:xfrm>
          <a:off x="1387227" y="2310420"/>
          <a:ext cx="10058400" cy="5867400"/>
        </p:xfrm>
        <a:graphic>
          <a:graphicData uri="http://schemas.openxmlformats.org/presentationml/2006/ole">
            <p:oleObj imgW="12065000" imgH="7874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387227" y="1591141"/>
            <a:ext cx="3635946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order_item </a:t>
            </a: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테이블</a:t>
            </a:r>
          </a:p>
        </p:txBody>
      </p:sp>
      <p:graphicFrame>
        <p:nvGraphicFramePr>
          <p:cNvPr name="Object 71" id="71"/>
          <p:cNvGraphicFramePr/>
          <p:nvPr/>
        </p:nvGraphicFramePr>
        <p:xfrm>
          <a:off x="1387227" y="2397560"/>
          <a:ext cx="10058400" cy="5867400"/>
        </p:xfrm>
        <a:graphic>
          <a:graphicData uri="http://schemas.openxmlformats.org/presentationml/2006/ole">
            <p:oleObj imgW="12065000" imgH="7874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387227" y="1591179"/>
            <a:ext cx="318281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notice </a:t>
            </a: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테이블</a:t>
            </a:r>
          </a:p>
        </p:txBody>
      </p:sp>
      <p:graphicFrame>
        <p:nvGraphicFramePr>
          <p:cNvPr name="Object 71" id="71"/>
          <p:cNvGraphicFramePr/>
          <p:nvPr/>
        </p:nvGraphicFramePr>
        <p:xfrm>
          <a:off x="1387227" y="2362704"/>
          <a:ext cx="10058400" cy="5867400"/>
        </p:xfrm>
        <a:graphic>
          <a:graphicData uri="http://schemas.openxmlformats.org/presentationml/2006/ole">
            <p:oleObj imgW="12065000" imgH="7874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72" id="72"/>
          <p:cNvGraphicFramePr/>
          <p:nvPr/>
        </p:nvGraphicFramePr>
        <p:xfrm>
          <a:off x="1387227" y="6313936"/>
          <a:ext cx="10058400" cy="5867400"/>
        </p:xfrm>
        <a:graphic>
          <a:graphicData uri="http://schemas.openxmlformats.org/presentationml/2006/ole">
            <p:oleObj imgW="12065000" imgH="78740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3" id="73"/>
          <p:cNvSpPr txBox="true"/>
          <p:nvPr/>
        </p:nvSpPr>
        <p:spPr>
          <a:xfrm rot="0">
            <a:off x="1387227" y="5544105"/>
            <a:ext cx="3688230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chat_room </a:t>
            </a: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테이블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387227" y="1583567"/>
            <a:ext cx="344423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datarooms </a:t>
            </a: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테이블</a:t>
            </a:r>
          </a:p>
        </p:txBody>
      </p:sp>
      <p:graphicFrame>
        <p:nvGraphicFramePr>
          <p:cNvPr name="Object 71" id="71"/>
          <p:cNvGraphicFramePr/>
          <p:nvPr/>
        </p:nvGraphicFramePr>
        <p:xfrm>
          <a:off x="1387227" y="2378093"/>
          <a:ext cx="10058400" cy="5867400"/>
        </p:xfrm>
        <a:graphic>
          <a:graphicData uri="http://schemas.openxmlformats.org/presentationml/2006/ole">
            <p:oleObj imgW="12065000" imgH="78740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2" id="72"/>
          <p:cNvSpPr txBox="true"/>
          <p:nvPr/>
        </p:nvSpPr>
        <p:spPr>
          <a:xfrm rot="0">
            <a:off x="1387227" y="6049685"/>
            <a:ext cx="318281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chats </a:t>
            </a: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테이블</a:t>
            </a:r>
          </a:p>
        </p:txBody>
      </p:sp>
      <p:graphicFrame>
        <p:nvGraphicFramePr>
          <p:cNvPr name="Object 73" id="73"/>
          <p:cNvGraphicFramePr/>
          <p:nvPr/>
        </p:nvGraphicFramePr>
        <p:xfrm>
          <a:off x="1387227" y="6687653"/>
          <a:ext cx="10058400" cy="2095500"/>
        </p:xfrm>
        <a:graphic>
          <a:graphicData uri="http://schemas.openxmlformats.org/presentationml/2006/ole">
            <p:oleObj imgW="12065000" imgH="41021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TextBox 70" id="70"/>
          <p:cNvSpPr txBox="true"/>
          <p:nvPr/>
        </p:nvSpPr>
        <p:spPr>
          <a:xfrm rot="0">
            <a:off x="1387227" y="1625997"/>
            <a:ext cx="3182817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cart_item </a:t>
            </a:r>
            <a:r>
              <a:rPr lang="en-US" sz="3000">
                <a:solidFill>
                  <a:srgbClr val="000000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테이블</a:t>
            </a:r>
          </a:p>
        </p:txBody>
      </p:sp>
      <p:graphicFrame>
        <p:nvGraphicFramePr>
          <p:cNvPr name="Object 71" id="71"/>
          <p:cNvGraphicFramePr/>
          <p:nvPr/>
        </p:nvGraphicFramePr>
        <p:xfrm>
          <a:off x="1387227" y="2429819"/>
          <a:ext cx="10058400" cy="4191000"/>
        </p:xfrm>
        <a:graphic>
          <a:graphicData uri="http://schemas.openxmlformats.org/presentationml/2006/ole">
            <p:oleObj imgW="12065000" imgH="61976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0" id="70"/>
          <p:cNvSpPr/>
          <p:nvPr/>
        </p:nvSpPr>
        <p:spPr>
          <a:xfrm flipH="false" flipV="false" rot="0">
            <a:off x="3439896" y="1588392"/>
            <a:ext cx="10937480" cy="7669908"/>
          </a:xfrm>
          <a:custGeom>
            <a:avLst/>
            <a:gdLst/>
            <a:ahLst/>
            <a:cxnLst/>
            <a:rect r="r" b="b" t="t" l="l"/>
            <a:pathLst>
              <a:path h="7669908" w="10937480">
                <a:moveTo>
                  <a:pt x="0" y="0"/>
                </a:moveTo>
                <a:lnTo>
                  <a:pt x="10937480" y="0"/>
                </a:lnTo>
                <a:lnTo>
                  <a:pt x="10937480" y="7669908"/>
                </a:lnTo>
                <a:lnTo>
                  <a:pt x="0" y="76699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1488370" y="1061915"/>
            <a:ext cx="3182817" cy="5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개체-관계도(ERD)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5492713" y="4187395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29999" y="4104845"/>
            <a:ext cx="5965288" cy="367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요구사항 정의서</a:t>
            </a:r>
          </a:p>
          <a:p>
            <a:pPr algn="l">
              <a:lnSpc>
                <a:spcPts val="9799"/>
              </a:lnSpc>
            </a:pPr>
          </a:p>
          <a:p>
            <a:pPr algn="l">
              <a:lnSpc>
                <a:spcPts val="9799"/>
              </a:lnSpc>
            </a:pP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5972352" y="4505880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09637" y="4423330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API 명세서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2279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2272313" y="1577195"/>
          <a:ext cx="8801100" cy="2095500"/>
        </p:xfrm>
        <a:graphic>
          <a:graphicData uri="http://schemas.openxmlformats.org/presentationml/2006/ole">
            <p:oleObj imgW="10553700" imgH="3848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1" id="71"/>
          <p:cNvSpPr txBox="true"/>
          <p:nvPr/>
        </p:nvSpPr>
        <p:spPr>
          <a:xfrm rot="0">
            <a:off x="1488370" y="1061915"/>
            <a:ext cx="5798667" cy="5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사용자(User) 관련 API 명세서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2272313" y="1577195"/>
          <a:ext cx="8801100" cy="2095500"/>
        </p:xfrm>
        <a:graphic>
          <a:graphicData uri="http://schemas.openxmlformats.org/presentationml/2006/ole">
            <p:oleObj imgW="10553700" imgH="3848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1" id="71"/>
          <p:cNvSpPr txBox="true"/>
          <p:nvPr/>
        </p:nvSpPr>
        <p:spPr>
          <a:xfrm rot="0">
            <a:off x="1488370" y="1061915"/>
            <a:ext cx="5798667" cy="5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QnA 관련 API 명세서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2272313" y="1577195"/>
          <a:ext cx="8801100" cy="2095500"/>
        </p:xfrm>
        <a:graphic>
          <a:graphicData uri="http://schemas.openxmlformats.org/presentationml/2006/ole">
            <p:oleObj imgW="10553700" imgH="3848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1" id="71"/>
          <p:cNvSpPr txBox="true"/>
          <p:nvPr/>
        </p:nvSpPr>
        <p:spPr>
          <a:xfrm rot="0">
            <a:off x="1488370" y="1061915"/>
            <a:ext cx="5798667" cy="5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자료실(Dataroom) 관련 API 명세서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2272313" y="1577195"/>
          <a:ext cx="8801100" cy="2095500"/>
        </p:xfrm>
        <a:graphic>
          <a:graphicData uri="http://schemas.openxmlformats.org/presentationml/2006/ole">
            <p:oleObj imgW="10553700" imgH="3848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1" id="71"/>
          <p:cNvSpPr txBox="true"/>
          <p:nvPr/>
        </p:nvSpPr>
        <p:spPr>
          <a:xfrm rot="0">
            <a:off x="1488370" y="1061915"/>
            <a:ext cx="5798667" cy="5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상품(Product) 관련 API 명세서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2272313" y="2168050"/>
          <a:ext cx="8801100" cy="2095500"/>
        </p:xfrm>
        <a:graphic>
          <a:graphicData uri="http://schemas.openxmlformats.org/presentationml/2006/ole">
            <p:oleObj imgW="10553700" imgH="3848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1" id="71"/>
          <p:cNvSpPr txBox="true"/>
          <p:nvPr/>
        </p:nvSpPr>
        <p:spPr>
          <a:xfrm rot="0">
            <a:off x="1488370" y="1061915"/>
            <a:ext cx="5798667" cy="5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공지사항(Notice) 관련 API 명세서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790441" y="6647395"/>
            <a:ext cx="5798667" cy="5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챗봇(Chat) 관련 API 명세서</a:t>
            </a:r>
          </a:p>
        </p:txBody>
      </p:sp>
      <p:graphicFrame>
        <p:nvGraphicFramePr>
          <p:cNvPr name="Object 73" id="73"/>
          <p:cNvGraphicFramePr/>
          <p:nvPr/>
        </p:nvGraphicFramePr>
        <p:xfrm>
          <a:off x="2338495" y="7478034"/>
          <a:ext cx="13743373" cy="4210372"/>
        </p:xfrm>
        <a:graphic>
          <a:graphicData uri="http://schemas.openxmlformats.org/presentationml/2006/ole">
            <p:oleObj imgW="16484600" imgH="69596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2272313" y="2168050"/>
          <a:ext cx="8801100" cy="2095500"/>
        </p:xfrm>
        <a:graphic>
          <a:graphicData uri="http://schemas.openxmlformats.org/presentationml/2006/ole">
            <p:oleObj imgW="10553700" imgH="3848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1" id="71"/>
          <p:cNvSpPr txBox="true"/>
          <p:nvPr/>
        </p:nvSpPr>
        <p:spPr>
          <a:xfrm rot="0">
            <a:off x="1488370" y="1061915"/>
            <a:ext cx="5798667" cy="5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채팅룸(Chatting) 관련 API 명세서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2272313" y="2168050"/>
          <a:ext cx="8801100" cy="2095500"/>
        </p:xfrm>
        <a:graphic>
          <a:graphicData uri="http://schemas.openxmlformats.org/presentationml/2006/ole">
            <p:oleObj imgW="10553700" imgH="3848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1" id="71"/>
          <p:cNvSpPr txBox="true"/>
          <p:nvPr/>
        </p:nvSpPr>
        <p:spPr>
          <a:xfrm rot="0">
            <a:off x="1488370" y="1061915"/>
            <a:ext cx="5798667" cy="5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장바구니(Cart) 관련 API 명세서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2272313" y="2141487"/>
          <a:ext cx="8801100" cy="2095500"/>
        </p:xfrm>
        <a:graphic>
          <a:graphicData uri="http://schemas.openxmlformats.org/presentationml/2006/ole">
            <p:oleObj imgW="10553700" imgH="3848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1" id="71"/>
          <p:cNvSpPr txBox="true"/>
          <p:nvPr/>
        </p:nvSpPr>
        <p:spPr>
          <a:xfrm rot="0">
            <a:off x="1488370" y="1061915"/>
            <a:ext cx="5798667" cy="5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주문(Order) 관련 API 명세서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2272313" y="2141487"/>
          <a:ext cx="8801100" cy="2095500"/>
        </p:xfrm>
        <a:graphic>
          <a:graphicData uri="http://schemas.openxmlformats.org/presentationml/2006/ole">
            <p:oleObj imgW="10553700" imgH="38481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1" id="71"/>
          <p:cNvSpPr txBox="true"/>
          <p:nvPr/>
        </p:nvSpPr>
        <p:spPr>
          <a:xfrm rot="0">
            <a:off x="1488370" y="1061915"/>
            <a:ext cx="5798667" cy="51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8"/>
              </a:lnSpc>
              <a:spcBef>
                <a:spcPct val="0"/>
              </a:spcBef>
            </a:pPr>
            <a:r>
              <a:rPr lang="en-US" sz="2963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리뷰(Reviews) 관련 API 명세서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4729334" y="4505880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66619" y="4423330"/>
            <a:ext cx="7492046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요구사항 정의서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5074812" y="4505880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08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412097" y="4423330"/>
            <a:ext cx="6933454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시퀀스 다이어그램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0" id="70"/>
          <p:cNvSpPr/>
          <p:nvPr/>
        </p:nvSpPr>
        <p:spPr>
          <a:xfrm flipH="false" flipV="false" rot="0">
            <a:off x="2011323" y="1412356"/>
            <a:ext cx="14265353" cy="7845944"/>
          </a:xfrm>
          <a:custGeom>
            <a:avLst/>
            <a:gdLst/>
            <a:ahLst/>
            <a:cxnLst/>
            <a:rect r="r" b="b" t="t" l="l"/>
            <a:pathLst>
              <a:path h="7845944" w="14265353">
                <a:moveTo>
                  <a:pt x="0" y="0"/>
                </a:moveTo>
                <a:lnTo>
                  <a:pt x="14265354" y="0"/>
                </a:lnTo>
                <a:lnTo>
                  <a:pt x="14265354" y="7845944"/>
                </a:lnTo>
                <a:lnTo>
                  <a:pt x="0" y="784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회원가입 (Sequence Diagram)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2011323" y="2352550"/>
            <a:ext cx="14090017" cy="5738164"/>
          </a:xfrm>
          <a:custGeom>
            <a:avLst/>
            <a:gdLst/>
            <a:ahLst/>
            <a:cxnLst/>
            <a:rect r="r" b="b" t="t" l="l"/>
            <a:pathLst>
              <a:path h="5738164" w="14090017">
                <a:moveTo>
                  <a:pt x="0" y="0"/>
                </a:moveTo>
                <a:lnTo>
                  <a:pt x="14090017" y="0"/>
                </a:lnTo>
                <a:lnTo>
                  <a:pt x="14090017" y="5738164"/>
                </a:lnTo>
                <a:lnTo>
                  <a:pt x="0" y="57381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89" t="0" r="-2889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로그인 (Sequence Diagram)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2011323" y="1556924"/>
            <a:ext cx="13597564" cy="7461663"/>
          </a:xfrm>
          <a:custGeom>
            <a:avLst/>
            <a:gdLst/>
            <a:ahLst/>
            <a:cxnLst/>
            <a:rect r="r" b="b" t="t" l="l"/>
            <a:pathLst>
              <a:path h="7461663" w="13597564">
                <a:moveTo>
                  <a:pt x="0" y="0"/>
                </a:moveTo>
                <a:lnTo>
                  <a:pt x="13597565" y="0"/>
                </a:lnTo>
                <a:lnTo>
                  <a:pt x="13597565" y="7461664"/>
                </a:lnTo>
                <a:lnTo>
                  <a:pt x="0" y="74616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로그아웃(Sequence Diagram)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2011323" y="1556924"/>
            <a:ext cx="15247977" cy="7566808"/>
          </a:xfrm>
          <a:custGeom>
            <a:avLst/>
            <a:gdLst/>
            <a:ahLst/>
            <a:cxnLst/>
            <a:rect r="r" b="b" t="t" l="l"/>
            <a:pathLst>
              <a:path h="7566808" w="15247977">
                <a:moveTo>
                  <a:pt x="0" y="0"/>
                </a:moveTo>
                <a:lnTo>
                  <a:pt x="15247977" y="0"/>
                </a:lnTo>
                <a:lnTo>
                  <a:pt x="15247977" y="7566809"/>
                </a:lnTo>
                <a:lnTo>
                  <a:pt x="0" y="75668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회원탈퇴 (Sequence Diagram)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0" id="70"/>
          <p:cNvSpPr/>
          <p:nvPr/>
        </p:nvSpPr>
        <p:spPr>
          <a:xfrm flipH="false" flipV="false" rot="0">
            <a:off x="4244511" y="1556924"/>
            <a:ext cx="9798978" cy="7716695"/>
          </a:xfrm>
          <a:custGeom>
            <a:avLst/>
            <a:gdLst/>
            <a:ahLst/>
            <a:cxnLst/>
            <a:rect r="r" b="b" t="t" l="l"/>
            <a:pathLst>
              <a:path h="7716695" w="9798978">
                <a:moveTo>
                  <a:pt x="0" y="0"/>
                </a:moveTo>
                <a:lnTo>
                  <a:pt x="9798978" y="0"/>
                </a:lnTo>
                <a:lnTo>
                  <a:pt x="9798978" y="7716695"/>
                </a:lnTo>
                <a:lnTo>
                  <a:pt x="0" y="7716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내 정보 조회(Sequence Diagram)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0" id="70"/>
          <p:cNvSpPr/>
          <p:nvPr/>
        </p:nvSpPr>
        <p:spPr>
          <a:xfrm flipH="false" flipV="false" rot="0">
            <a:off x="3950958" y="1556924"/>
            <a:ext cx="10386084" cy="7763598"/>
          </a:xfrm>
          <a:custGeom>
            <a:avLst/>
            <a:gdLst/>
            <a:ahLst/>
            <a:cxnLst/>
            <a:rect r="r" b="b" t="t" l="l"/>
            <a:pathLst>
              <a:path h="7763598" w="10386084">
                <a:moveTo>
                  <a:pt x="0" y="0"/>
                </a:moveTo>
                <a:lnTo>
                  <a:pt x="10386084" y="0"/>
                </a:lnTo>
                <a:lnTo>
                  <a:pt x="10386084" y="7763598"/>
                </a:lnTo>
                <a:lnTo>
                  <a:pt x="0" y="7763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회원정보 수정(Sequence Diagram)</a:t>
            </a:r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769507" y="2520724"/>
            <a:ext cx="14748986" cy="5401816"/>
          </a:xfrm>
          <a:custGeom>
            <a:avLst/>
            <a:gdLst/>
            <a:ahLst/>
            <a:cxnLst/>
            <a:rect r="r" b="b" t="t" l="l"/>
            <a:pathLst>
              <a:path h="5401816" w="14748986">
                <a:moveTo>
                  <a:pt x="0" y="0"/>
                </a:moveTo>
                <a:lnTo>
                  <a:pt x="14748986" y="0"/>
                </a:lnTo>
                <a:lnTo>
                  <a:pt x="14748986" y="5401816"/>
                </a:lnTo>
                <a:lnTo>
                  <a:pt x="0" y="5401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아이디 중복(Sequence Diagram)</a:t>
            </a:r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2011323" y="2032556"/>
            <a:ext cx="15037416" cy="6127747"/>
          </a:xfrm>
          <a:custGeom>
            <a:avLst/>
            <a:gdLst/>
            <a:ahLst/>
            <a:cxnLst/>
            <a:rect r="r" b="b" t="t" l="l"/>
            <a:pathLst>
              <a:path h="6127747" w="15037416">
                <a:moveTo>
                  <a:pt x="0" y="0"/>
                </a:moveTo>
                <a:lnTo>
                  <a:pt x="15037416" y="0"/>
                </a:lnTo>
                <a:lnTo>
                  <a:pt x="15037416" y="6127747"/>
                </a:lnTo>
                <a:lnTo>
                  <a:pt x="0" y="612774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이메일 중복  (Sequence Diagram)</a:t>
            </a:r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625292" y="1840841"/>
            <a:ext cx="15037416" cy="6560073"/>
          </a:xfrm>
          <a:custGeom>
            <a:avLst/>
            <a:gdLst/>
            <a:ahLst/>
            <a:cxnLst/>
            <a:rect r="r" b="b" t="t" l="l"/>
            <a:pathLst>
              <a:path h="6560073" w="15037416">
                <a:moveTo>
                  <a:pt x="0" y="0"/>
                </a:moveTo>
                <a:lnTo>
                  <a:pt x="15037416" y="0"/>
                </a:lnTo>
                <a:lnTo>
                  <a:pt x="15037416" y="6560073"/>
                </a:lnTo>
                <a:lnTo>
                  <a:pt x="0" y="656007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구글 로그인 (Sequence Diagram)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graphicFrame>
        <p:nvGraphicFramePr>
          <p:cNvPr name="Object 70" id="70"/>
          <p:cNvGraphicFramePr/>
          <p:nvPr/>
        </p:nvGraphicFramePr>
        <p:xfrm>
          <a:off x="1766301" y="2136006"/>
          <a:ext cx="7543800" cy="7543800"/>
        </p:xfrm>
        <a:graphic>
          <a:graphicData uri="http://schemas.openxmlformats.org/presentationml/2006/ole">
            <p:oleObj imgW="9042400" imgH="90424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5" id="25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6" id="46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7" id="47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9" id="49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5" id="55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0" id="70"/>
          <p:cNvSpPr/>
          <p:nvPr/>
        </p:nvSpPr>
        <p:spPr>
          <a:xfrm flipH="false" flipV="false" rot="0">
            <a:off x="2532521" y="1412049"/>
            <a:ext cx="13355320" cy="7846251"/>
          </a:xfrm>
          <a:custGeom>
            <a:avLst/>
            <a:gdLst/>
            <a:ahLst/>
            <a:cxnLst/>
            <a:rect r="r" b="b" t="t" l="l"/>
            <a:pathLst>
              <a:path h="7846251" w="13355320">
                <a:moveTo>
                  <a:pt x="0" y="0"/>
                </a:moveTo>
                <a:lnTo>
                  <a:pt x="13355321" y="0"/>
                </a:lnTo>
                <a:lnTo>
                  <a:pt x="13355321" y="7846251"/>
                </a:lnTo>
                <a:lnTo>
                  <a:pt x="0" y="7846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이메일 인증(코드 발송) 시퀀스</a:t>
            </a:r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7" id="47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0" id="50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1" id="71"/>
          <p:cNvSpPr/>
          <p:nvPr/>
        </p:nvSpPr>
        <p:spPr>
          <a:xfrm flipH="false" flipV="false" rot="0">
            <a:off x="2795678" y="1414266"/>
            <a:ext cx="12696643" cy="7919531"/>
          </a:xfrm>
          <a:custGeom>
            <a:avLst/>
            <a:gdLst/>
            <a:ahLst/>
            <a:cxnLst/>
            <a:rect r="r" b="b" t="t" l="l"/>
            <a:pathLst>
              <a:path h="7919531" w="12696643">
                <a:moveTo>
                  <a:pt x="0" y="0"/>
                </a:moveTo>
                <a:lnTo>
                  <a:pt x="12696644" y="0"/>
                </a:lnTo>
                <a:lnTo>
                  <a:pt x="12696644" y="7919532"/>
                </a:lnTo>
                <a:lnTo>
                  <a:pt x="0" y="7919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이메일 인증(코드 검증) 시퀀스</a:t>
            </a:r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625292" y="1882260"/>
            <a:ext cx="15037416" cy="6522479"/>
          </a:xfrm>
          <a:custGeom>
            <a:avLst/>
            <a:gdLst/>
            <a:ahLst/>
            <a:cxnLst/>
            <a:rect r="r" b="b" t="t" l="l"/>
            <a:pathLst>
              <a:path h="6522479" w="15037416">
                <a:moveTo>
                  <a:pt x="0" y="0"/>
                </a:moveTo>
                <a:lnTo>
                  <a:pt x="15037416" y="0"/>
                </a:lnTo>
                <a:lnTo>
                  <a:pt x="15037416" y="6522480"/>
                </a:lnTo>
                <a:lnTo>
                  <a:pt x="0" y="65224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USER - 구글 OAuth 로그인 시퀀스</a:t>
            </a:r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859091" y="1777108"/>
            <a:ext cx="14569817" cy="7193847"/>
          </a:xfrm>
          <a:custGeom>
            <a:avLst/>
            <a:gdLst/>
            <a:ahLst/>
            <a:cxnLst/>
            <a:rect r="r" b="b" t="t" l="l"/>
            <a:pathLst>
              <a:path h="7193847" w="14569817">
                <a:moveTo>
                  <a:pt x="0" y="0"/>
                </a:moveTo>
                <a:lnTo>
                  <a:pt x="14569818" y="0"/>
                </a:lnTo>
                <a:lnTo>
                  <a:pt x="14569818" y="7193848"/>
                </a:lnTo>
                <a:lnTo>
                  <a:pt x="0" y="7193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PRODUCT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상품 등록 시퀀스</a:t>
            </a:r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1843164" y="1684426"/>
            <a:ext cx="14734035" cy="7698533"/>
          </a:xfrm>
          <a:custGeom>
            <a:avLst/>
            <a:gdLst/>
            <a:ahLst/>
            <a:cxnLst/>
            <a:rect r="r" b="b" t="t" l="l"/>
            <a:pathLst>
              <a:path h="7698533" w="14734035">
                <a:moveTo>
                  <a:pt x="0" y="0"/>
                </a:moveTo>
                <a:lnTo>
                  <a:pt x="14734035" y="0"/>
                </a:lnTo>
                <a:lnTo>
                  <a:pt x="14734035" y="7698533"/>
                </a:lnTo>
                <a:lnTo>
                  <a:pt x="0" y="76985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PRODUCT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상품 전체 조회 시퀀스</a:t>
            </a:r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7" id="47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0" id="50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1" id="71"/>
          <p:cNvSpPr/>
          <p:nvPr/>
        </p:nvSpPr>
        <p:spPr>
          <a:xfrm flipH="false" flipV="false" rot="0">
            <a:off x="2800257" y="1559857"/>
            <a:ext cx="12687486" cy="7628351"/>
          </a:xfrm>
          <a:custGeom>
            <a:avLst/>
            <a:gdLst/>
            <a:ahLst/>
            <a:cxnLst/>
            <a:rect r="r" b="b" t="t" l="l"/>
            <a:pathLst>
              <a:path h="7628351" w="12687486">
                <a:moveTo>
                  <a:pt x="0" y="0"/>
                </a:moveTo>
                <a:lnTo>
                  <a:pt x="12687486" y="0"/>
                </a:lnTo>
                <a:lnTo>
                  <a:pt x="12687486" y="7628350"/>
                </a:lnTo>
                <a:lnTo>
                  <a:pt x="0" y="7628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PRODUCT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상품 상세 조회 시퀀스</a:t>
            </a:r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1772113" y="1552724"/>
            <a:ext cx="14876137" cy="7642615"/>
          </a:xfrm>
          <a:custGeom>
            <a:avLst/>
            <a:gdLst/>
            <a:ahLst/>
            <a:cxnLst/>
            <a:rect r="r" b="b" t="t" l="l"/>
            <a:pathLst>
              <a:path h="7642615" w="14876137">
                <a:moveTo>
                  <a:pt x="0" y="0"/>
                </a:moveTo>
                <a:lnTo>
                  <a:pt x="14876137" y="0"/>
                </a:lnTo>
                <a:lnTo>
                  <a:pt x="14876137" y="7642615"/>
                </a:lnTo>
                <a:lnTo>
                  <a:pt x="0" y="76426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PRODUCT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상품 수정 시퀀스</a:t>
            </a:r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2" id="72"/>
          <p:cNvSpPr/>
          <p:nvPr/>
        </p:nvSpPr>
        <p:spPr>
          <a:xfrm flipH="false" flipV="false" rot="0">
            <a:off x="2646978" y="1669607"/>
            <a:ext cx="13126407" cy="7728172"/>
          </a:xfrm>
          <a:custGeom>
            <a:avLst/>
            <a:gdLst/>
            <a:ahLst/>
            <a:cxnLst/>
            <a:rect r="r" b="b" t="t" l="l"/>
            <a:pathLst>
              <a:path h="7728172" w="13126407">
                <a:moveTo>
                  <a:pt x="0" y="0"/>
                </a:moveTo>
                <a:lnTo>
                  <a:pt x="13126407" y="0"/>
                </a:lnTo>
                <a:lnTo>
                  <a:pt x="13126407" y="7728172"/>
                </a:lnTo>
                <a:lnTo>
                  <a:pt x="0" y="77281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3" id="73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PRODUCT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상품 삭제 시퀀스</a:t>
            </a:r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832224" y="2389773"/>
            <a:ext cx="15037416" cy="5507454"/>
          </a:xfrm>
          <a:custGeom>
            <a:avLst/>
            <a:gdLst/>
            <a:ahLst/>
            <a:cxnLst/>
            <a:rect r="r" b="b" t="t" l="l"/>
            <a:pathLst>
              <a:path h="5507454" w="15037416">
                <a:moveTo>
                  <a:pt x="0" y="0"/>
                </a:moveTo>
                <a:lnTo>
                  <a:pt x="15037416" y="0"/>
                </a:lnTo>
                <a:lnTo>
                  <a:pt x="15037416" y="5507454"/>
                </a:lnTo>
                <a:lnTo>
                  <a:pt x="0" y="5507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PRODUCT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신상품 목록 조회 시퀀스</a:t>
            </a:r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909092" y="2421639"/>
            <a:ext cx="14883681" cy="5599985"/>
          </a:xfrm>
          <a:custGeom>
            <a:avLst/>
            <a:gdLst/>
            <a:ahLst/>
            <a:cxnLst/>
            <a:rect r="r" b="b" t="t" l="l"/>
            <a:pathLst>
              <a:path h="5599985" w="14883681">
                <a:moveTo>
                  <a:pt x="0" y="0"/>
                </a:moveTo>
                <a:lnTo>
                  <a:pt x="14883681" y="0"/>
                </a:lnTo>
                <a:lnTo>
                  <a:pt x="14883681" y="5599985"/>
                </a:lnTo>
                <a:lnTo>
                  <a:pt x="0" y="55999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PRODUCT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-인기상품 목록 조회 시퀀스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4729334" y="4505880"/>
            <a:ext cx="133728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66619" y="4423330"/>
            <a:ext cx="7492046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유스케이스 명세서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8" id="48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959108" y="1936425"/>
            <a:ext cx="14783649" cy="6320010"/>
          </a:xfrm>
          <a:custGeom>
            <a:avLst/>
            <a:gdLst/>
            <a:ahLst/>
            <a:cxnLst/>
            <a:rect r="r" b="b" t="t" l="l"/>
            <a:pathLst>
              <a:path h="6320010" w="14783649">
                <a:moveTo>
                  <a:pt x="0" y="0"/>
                </a:moveTo>
                <a:lnTo>
                  <a:pt x="14783649" y="0"/>
                </a:lnTo>
                <a:lnTo>
                  <a:pt x="14783649" y="6320010"/>
                </a:lnTo>
                <a:lnTo>
                  <a:pt x="0" y="63200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PRODUCT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-카테고리 목록 조회 시퀀스</a:t>
            </a:r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243131" y="1496599"/>
            <a:ext cx="1337285" cy="1047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9BA0BB">
                    <a:alpha val="73725"/>
                  </a:srgbClr>
                </a:solidFill>
                <a:latin typeface="Germania One"/>
                <a:ea typeface="Germania One"/>
                <a:cs typeface="Germania One"/>
                <a:sym typeface="Germania One"/>
              </a:rPr>
              <a:t>09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0" id="50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3" id="53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5" id="55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6" id="56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4" id="74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5" id="7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6" id="7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7" id="77"/>
          <p:cNvSpPr/>
          <p:nvPr/>
        </p:nvSpPr>
        <p:spPr>
          <a:xfrm flipH="false" flipV="false" rot="0">
            <a:off x="1520012" y="1704988"/>
            <a:ext cx="15247977" cy="7338089"/>
          </a:xfrm>
          <a:custGeom>
            <a:avLst/>
            <a:gdLst/>
            <a:ahLst/>
            <a:cxnLst/>
            <a:rect r="r" b="b" t="t" l="l"/>
            <a:pathLst>
              <a:path h="7338089" w="15247977">
                <a:moveTo>
                  <a:pt x="0" y="0"/>
                </a:moveTo>
                <a:lnTo>
                  <a:pt x="15247976" y="0"/>
                </a:lnTo>
                <a:lnTo>
                  <a:pt x="15247976" y="7338088"/>
                </a:lnTo>
                <a:lnTo>
                  <a:pt x="0" y="73380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CART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장바구니 담기 시퀀스</a:t>
            </a:r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2207649" y="1463084"/>
            <a:ext cx="14286567" cy="7821895"/>
          </a:xfrm>
          <a:custGeom>
            <a:avLst/>
            <a:gdLst/>
            <a:ahLst/>
            <a:cxnLst/>
            <a:rect r="r" b="b" t="t" l="l"/>
            <a:pathLst>
              <a:path h="7821895" w="14286567">
                <a:moveTo>
                  <a:pt x="0" y="0"/>
                </a:moveTo>
                <a:lnTo>
                  <a:pt x="14286567" y="0"/>
                </a:lnTo>
                <a:lnTo>
                  <a:pt x="14286567" y="7821896"/>
                </a:lnTo>
                <a:lnTo>
                  <a:pt x="0" y="78218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CART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장바구니 조회 시퀀스</a:t>
            </a:r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832224" y="2422939"/>
            <a:ext cx="15037416" cy="5902186"/>
          </a:xfrm>
          <a:custGeom>
            <a:avLst/>
            <a:gdLst/>
            <a:ahLst/>
            <a:cxnLst/>
            <a:rect r="r" b="b" t="t" l="l"/>
            <a:pathLst>
              <a:path h="5902186" w="15037416">
                <a:moveTo>
                  <a:pt x="0" y="0"/>
                </a:moveTo>
                <a:lnTo>
                  <a:pt x="15037416" y="0"/>
                </a:lnTo>
                <a:lnTo>
                  <a:pt x="15037416" y="5902186"/>
                </a:lnTo>
                <a:lnTo>
                  <a:pt x="0" y="59021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CART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장바구니 수량 변경 시퀀스</a:t>
            </a:r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637136" y="2148458"/>
            <a:ext cx="15146090" cy="5944840"/>
          </a:xfrm>
          <a:custGeom>
            <a:avLst/>
            <a:gdLst/>
            <a:ahLst/>
            <a:cxnLst/>
            <a:rect r="r" b="b" t="t" l="l"/>
            <a:pathLst>
              <a:path h="5944840" w="15146090">
                <a:moveTo>
                  <a:pt x="0" y="0"/>
                </a:moveTo>
                <a:lnTo>
                  <a:pt x="15146091" y="0"/>
                </a:lnTo>
                <a:lnTo>
                  <a:pt x="15146091" y="5944840"/>
                </a:lnTo>
                <a:lnTo>
                  <a:pt x="0" y="59448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CART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장바구니 상품 개별 삭제 시퀀스</a:t>
            </a:r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2580416" y="1414049"/>
            <a:ext cx="5006011" cy="120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343D63"/>
                </a:solidFill>
                <a:latin typeface="210 국민체조"/>
                <a:ea typeface="210 국민체조"/>
                <a:cs typeface="210 국민체조"/>
                <a:sym typeface="210 국민체조"/>
              </a:rPr>
              <a:t>결론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2" id="52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4" id="54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5" id="55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6" id="56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7" id="57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8" id="58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1749032" y="1629949"/>
            <a:ext cx="14899000" cy="7337758"/>
          </a:xfrm>
          <a:custGeom>
            <a:avLst/>
            <a:gdLst/>
            <a:ahLst/>
            <a:cxnLst/>
            <a:rect r="r" b="b" t="t" l="l"/>
            <a:pathLst>
              <a:path h="7337758" w="14899000">
                <a:moveTo>
                  <a:pt x="0" y="0"/>
                </a:moveTo>
                <a:lnTo>
                  <a:pt x="14899001" y="0"/>
                </a:lnTo>
                <a:lnTo>
                  <a:pt x="14899001" y="7337758"/>
                </a:lnTo>
                <a:lnTo>
                  <a:pt x="0" y="73377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7" id="77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CART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장바구니 전체 비우기 시퀀스</a:t>
            </a:r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691474" y="1830841"/>
            <a:ext cx="15037416" cy="7086382"/>
          </a:xfrm>
          <a:custGeom>
            <a:avLst/>
            <a:gdLst/>
            <a:ahLst/>
            <a:cxnLst/>
            <a:rect r="r" b="b" t="t" l="l"/>
            <a:pathLst>
              <a:path h="7086382" w="15037416">
                <a:moveTo>
                  <a:pt x="0" y="0"/>
                </a:moveTo>
                <a:lnTo>
                  <a:pt x="15037416" y="0"/>
                </a:lnTo>
                <a:lnTo>
                  <a:pt x="15037416" y="7086382"/>
                </a:lnTo>
                <a:lnTo>
                  <a:pt x="0" y="70863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ORDER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-주문 준비 시퀀스</a:t>
            </a:r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7" id="47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9" id="49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0" id="50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1" id="51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3" id="53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1" id="71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4" id="74"/>
          <p:cNvSpPr/>
          <p:nvPr/>
        </p:nvSpPr>
        <p:spPr>
          <a:xfrm flipH="false" flipV="false" rot="0">
            <a:off x="1832224" y="2286313"/>
            <a:ext cx="15037416" cy="5620234"/>
          </a:xfrm>
          <a:custGeom>
            <a:avLst/>
            <a:gdLst/>
            <a:ahLst/>
            <a:cxnLst/>
            <a:rect r="r" b="b" t="t" l="l"/>
            <a:pathLst>
              <a:path h="5620234" w="15037416">
                <a:moveTo>
                  <a:pt x="0" y="0"/>
                </a:moveTo>
                <a:lnTo>
                  <a:pt x="15037416" y="0"/>
                </a:lnTo>
                <a:lnTo>
                  <a:pt x="15037416" y="5620234"/>
                </a:lnTo>
                <a:lnTo>
                  <a:pt x="0" y="56202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5" id="75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ORDER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주문 생성 (결제 확인) 시퀀스</a:t>
            </a:r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grpSp>
        <p:nvGrpSpPr>
          <p:cNvPr name="Group 21" id="21"/>
          <p:cNvGrpSpPr/>
          <p:nvPr/>
        </p:nvGrpSpPr>
        <p:grpSpPr>
          <a:xfrm rot="0">
            <a:off x="2264511" y="5221632"/>
            <a:ext cx="4239565" cy="1048329"/>
            <a:chOff x="0" y="0"/>
            <a:chExt cx="5652753" cy="13977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652753" cy="1397772"/>
            </a:xfrm>
            <a:custGeom>
              <a:avLst/>
              <a:gdLst/>
              <a:ahLst/>
              <a:cxnLst/>
              <a:rect r="r" b="b" t="t" l="l"/>
              <a:pathLst>
                <a:path h="1397772" w="5652753">
                  <a:moveTo>
                    <a:pt x="0" y="0"/>
                  </a:moveTo>
                  <a:lnTo>
                    <a:pt x="5652753" y="0"/>
                  </a:lnTo>
                  <a:lnTo>
                    <a:pt x="5652753" y="1397772"/>
                  </a:lnTo>
                  <a:lnTo>
                    <a:pt x="0" y="1397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71395" y="325592"/>
              <a:ext cx="498676" cy="759755"/>
            </a:xfrm>
            <a:custGeom>
              <a:avLst/>
              <a:gdLst/>
              <a:ahLst/>
              <a:cxnLst/>
              <a:rect r="r" b="b" t="t" l="l"/>
              <a:pathLst>
                <a:path h="759755" w="498676">
                  <a:moveTo>
                    <a:pt x="0" y="0"/>
                  </a:moveTo>
                  <a:lnTo>
                    <a:pt x="498676" y="0"/>
                  </a:lnTo>
                  <a:lnTo>
                    <a:pt x="498676" y="759756"/>
                  </a:lnTo>
                  <a:lnTo>
                    <a:pt x="0" y="7597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264511" y="6727161"/>
            <a:ext cx="7807951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</a:pPr>
            <a:r>
              <a:rPr lang="en-US" sz="1900">
                <a:solidFill>
                  <a:srgbClr val="343D63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이번 계획은 지역 사회의 참여를 증진하고, 자원봉사 활동을 활성화하며, 지역 기업과의 협력을 통해 지속 가능한 발전을 도모하는 데 중점을 두고 있습니다. 각 단계별 목표와 일정이 명확히 설정되어 있으며, 필요한 자원을 확보함으로써 성공적인 실행을 기대합니다. 앞으로의 진행 상황을 지속적으로 모니터링하고, 주민들의 피드백을 반영하여 계획을 보완해 나갈 것입니다.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3" id="33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5" id="45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51" id="51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2" id="52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3" id="53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4" id="54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3" id="63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4" id="64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5" id="65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6" id="66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9" id="69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70" id="70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71" id="71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72" id="72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73" id="73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4" id="74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5" id="75"/>
          <p:cNvSpPr/>
          <p:nvPr/>
        </p:nvSpPr>
        <p:spPr>
          <a:xfrm flipH="false" flipV="false" rot="0">
            <a:off x="1691474" y="1941596"/>
            <a:ext cx="15037416" cy="6560073"/>
          </a:xfrm>
          <a:custGeom>
            <a:avLst/>
            <a:gdLst/>
            <a:ahLst/>
            <a:cxnLst/>
            <a:rect r="r" b="b" t="t" l="l"/>
            <a:pathLst>
              <a:path h="6560073" w="15037416">
                <a:moveTo>
                  <a:pt x="0" y="0"/>
                </a:moveTo>
                <a:lnTo>
                  <a:pt x="15037416" y="0"/>
                </a:lnTo>
                <a:lnTo>
                  <a:pt x="15037416" y="6560072"/>
                </a:lnTo>
                <a:lnTo>
                  <a:pt x="0" y="6560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6" id="76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ORDER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주문 상세 조회 시퀀스</a:t>
            </a:r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E7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47701" y="-94140"/>
            <a:ext cx="20715765" cy="10381140"/>
            <a:chOff x="0" y="0"/>
            <a:chExt cx="27621019" cy="138415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66858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6858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2" y="0"/>
                  </a:lnTo>
                  <a:lnTo>
                    <a:pt x="7152692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357707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57707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0468328" y="0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1"/>
                  </a:lnTo>
                  <a:lnTo>
                    <a:pt x="0" y="7152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0468328" y="6688829"/>
              <a:ext cx="7152691" cy="7152691"/>
            </a:xfrm>
            <a:custGeom>
              <a:avLst/>
              <a:gdLst/>
              <a:ahLst/>
              <a:cxnLst/>
              <a:rect r="r" b="b" t="t" l="l"/>
              <a:pathLst>
                <a:path h="7152691" w="7152691">
                  <a:moveTo>
                    <a:pt x="0" y="0"/>
                  </a:moveTo>
                  <a:lnTo>
                    <a:pt x="7152691" y="0"/>
                  </a:lnTo>
                  <a:lnTo>
                    <a:pt x="7152691" y="7152692"/>
                  </a:lnTo>
                  <a:lnTo>
                    <a:pt x="0" y="71526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80630" y="838519"/>
            <a:ext cx="16435806" cy="8766225"/>
            <a:chOff x="0" y="0"/>
            <a:chExt cx="21914407" cy="11688300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286389" y="280075"/>
              <a:ext cx="21628018" cy="11408225"/>
              <a:chOff x="0" y="0"/>
              <a:chExt cx="4272201" cy="225347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272201" cy="2253477"/>
              </a:xfrm>
              <a:custGeom>
                <a:avLst/>
                <a:gdLst/>
                <a:ahLst/>
                <a:cxnLst/>
                <a:rect r="r" b="b" t="t" l="l"/>
                <a:pathLst>
                  <a:path h="2253477" w="4272201">
                    <a:moveTo>
                      <a:pt x="0" y="0"/>
                    </a:moveTo>
                    <a:lnTo>
                      <a:pt x="4272201" y="0"/>
                    </a:lnTo>
                    <a:lnTo>
                      <a:pt x="4272201" y="2253477"/>
                    </a:lnTo>
                    <a:lnTo>
                      <a:pt x="0" y="2253477"/>
                    </a:lnTo>
                    <a:close/>
                  </a:path>
                </a:pathLst>
              </a:custGeom>
              <a:solidFill>
                <a:srgbClr val="343D6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272201" cy="230110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8188" y="147210"/>
              <a:ext cx="21667864" cy="11428651"/>
              <a:chOff x="0" y="0"/>
              <a:chExt cx="4280072" cy="225751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280072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80072">
                    <a:moveTo>
                      <a:pt x="0" y="0"/>
                    </a:moveTo>
                    <a:lnTo>
                      <a:pt x="4280072" y="0"/>
                    </a:lnTo>
                    <a:lnTo>
                      <a:pt x="4280072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E5E7F0"/>
              </a:solidFill>
              <a:ln w="19050" cap="sq">
                <a:solidFill>
                  <a:srgbClr val="3D4569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4280072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4274726" cy="2257511"/>
              </a:xfrm>
              <a:custGeom>
                <a:avLst/>
                <a:gdLst/>
                <a:ahLst/>
                <a:cxnLst/>
                <a:rect r="r" b="b" t="t" l="l"/>
                <a:pathLst>
                  <a:path h="2257511" w="4274726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343D63"/>
                </a:solidFill>
                <a:prstDash val="solid"/>
                <a:miter/>
              </a:ln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79"/>
                  </a:lnSpc>
                </a:pPr>
              </a:p>
            </p:txBody>
          </p:sp>
        </p:grpSp>
      </p:grpSp>
      <p:sp>
        <p:nvSpPr>
          <p:cNvPr name="TextBox 21" id="21"/>
          <p:cNvSpPr txBox="true"/>
          <p:nvPr/>
        </p:nvSpPr>
        <p:spPr>
          <a:xfrm rot="0">
            <a:off x="3570987" y="5467018"/>
            <a:ext cx="2804279" cy="490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true">
                <a:solidFill>
                  <a:srgbClr val="FFFFFF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진행 상황 요약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215538" y="200151"/>
            <a:ext cx="1856924" cy="928439"/>
            <a:chOff x="0" y="0"/>
            <a:chExt cx="2475899" cy="1237919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978382" y="0"/>
              <a:ext cx="505122" cy="402903"/>
              <a:chOff x="0" y="0"/>
              <a:chExt cx="364681" cy="29088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364681" cy="290882"/>
              </a:xfrm>
              <a:custGeom>
                <a:avLst/>
                <a:gdLst/>
                <a:ahLst/>
                <a:cxnLst/>
                <a:rect r="r" b="b" t="t" l="l"/>
                <a:pathLst>
                  <a:path h="290882" w="364681">
                    <a:moveTo>
                      <a:pt x="145441" y="0"/>
                    </a:moveTo>
                    <a:lnTo>
                      <a:pt x="219240" y="0"/>
                    </a:lnTo>
                    <a:cubicBezTo>
                      <a:pt x="257814" y="0"/>
                      <a:pt x="294807" y="15323"/>
                      <a:pt x="322083" y="42599"/>
                    </a:cubicBezTo>
                    <a:cubicBezTo>
                      <a:pt x="349358" y="69874"/>
                      <a:pt x="364681" y="106868"/>
                      <a:pt x="364681" y="145441"/>
                    </a:cubicBezTo>
                    <a:lnTo>
                      <a:pt x="364681" y="145441"/>
                    </a:lnTo>
                    <a:cubicBezTo>
                      <a:pt x="364681" y="225766"/>
                      <a:pt x="299565" y="290882"/>
                      <a:pt x="219240" y="290882"/>
                    </a:cubicBezTo>
                    <a:lnTo>
                      <a:pt x="145441" y="290882"/>
                    </a:lnTo>
                    <a:cubicBezTo>
                      <a:pt x="106868" y="290882"/>
                      <a:pt x="69874" y="275559"/>
                      <a:pt x="42599" y="248284"/>
                    </a:cubicBezTo>
                    <a:cubicBezTo>
                      <a:pt x="15323" y="221008"/>
                      <a:pt x="0" y="184015"/>
                      <a:pt x="0" y="145441"/>
                    </a:cubicBezTo>
                    <a:lnTo>
                      <a:pt x="0" y="145441"/>
                    </a:lnTo>
                    <a:cubicBezTo>
                      <a:pt x="0" y="106868"/>
                      <a:pt x="15323" y="69874"/>
                      <a:pt x="42599" y="42599"/>
                    </a:cubicBezTo>
                    <a:cubicBezTo>
                      <a:pt x="69874" y="15323"/>
                      <a:pt x="106868" y="0"/>
                      <a:pt x="145441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47625"/>
                <a:ext cx="364681" cy="33850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843786" y="220390"/>
              <a:ext cx="776592" cy="747286"/>
              <a:chOff x="0" y="0"/>
              <a:chExt cx="560673" cy="539515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560673" cy="539516"/>
              </a:xfrm>
              <a:custGeom>
                <a:avLst/>
                <a:gdLst/>
                <a:ahLst/>
                <a:cxnLst/>
                <a:rect r="r" b="b" t="t" l="l"/>
                <a:pathLst>
                  <a:path h="539516" w="560673">
                    <a:moveTo>
                      <a:pt x="61414" y="0"/>
                    </a:moveTo>
                    <a:lnTo>
                      <a:pt x="499259" y="0"/>
                    </a:lnTo>
                    <a:cubicBezTo>
                      <a:pt x="515547" y="0"/>
                      <a:pt x="531168" y="6470"/>
                      <a:pt x="542686" y="17988"/>
                    </a:cubicBezTo>
                    <a:cubicBezTo>
                      <a:pt x="554203" y="29505"/>
                      <a:pt x="560673" y="45126"/>
                      <a:pt x="560673" y="61414"/>
                    </a:cubicBezTo>
                    <a:lnTo>
                      <a:pt x="560673" y="478102"/>
                    </a:lnTo>
                    <a:cubicBezTo>
                      <a:pt x="560673" y="494390"/>
                      <a:pt x="554203" y="510010"/>
                      <a:pt x="542686" y="521528"/>
                    </a:cubicBezTo>
                    <a:cubicBezTo>
                      <a:pt x="531168" y="533045"/>
                      <a:pt x="515547" y="539516"/>
                      <a:pt x="499259" y="539516"/>
                    </a:cubicBezTo>
                    <a:lnTo>
                      <a:pt x="61414" y="539516"/>
                    </a:lnTo>
                    <a:cubicBezTo>
                      <a:pt x="45126" y="539516"/>
                      <a:pt x="29505" y="533045"/>
                      <a:pt x="17988" y="521528"/>
                    </a:cubicBezTo>
                    <a:cubicBezTo>
                      <a:pt x="6470" y="510010"/>
                      <a:pt x="0" y="494390"/>
                      <a:pt x="0" y="478102"/>
                    </a:cubicBezTo>
                    <a:lnTo>
                      <a:pt x="0" y="61414"/>
                    </a:lnTo>
                    <a:cubicBezTo>
                      <a:pt x="0" y="45126"/>
                      <a:pt x="6470" y="29505"/>
                      <a:pt x="17988" y="17988"/>
                    </a:cubicBezTo>
                    <a:cubicBezTo>
                      <a:pt x="29505" y="6470"/>
                      <a:pt x="45126" y="0"/>
                      <a:pt x="61414" y="0"/>
                    </a:cubicBez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47625"/>
                <a:ext cx="560673" cy="58714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-2700000">
              <a:off x="751131" y="771112"/>
              <a:ext cx="218108" cy="73231"/>
              <a:chOff x="0" y="0"/>
              <a:chExt cx="157466" cy="5287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57466" cy="52870"/>
              </a:xfrm>
              <a:custGeom>
                <a:avLst/>
                <a:gdLst/>
                <a:ahLst/>
                <a:cxnLst/>
                <a:rect r="r" b="b" t="t" l="l"/>
                <a:pathLst>
                  <a:path h="52870" w="157466">
                    <a:moveTo>
                      <a:pt x="0" y="0"/>
                    </a:moveTo>
                    <a:lnTo>
                      <a:pt x="157466" y="0"/>
                    </a:lnTo>
                    <a:lnTo>
                      <a:pt x="157466" y="52870"/>
                    </a:lnTo>
                    <a:lnTo>
                      <a:pt x="0" y="52870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47625"/>
                <a:ext cx="157466" cy="10049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2" id="32"/>
            <p:cNvGrpSpPr/>
            <p:nvPr/>
          </p:nvGrpSpPr>
          <p:grpSpPr>
            <a:xfrm rot="0">
              <a:off x="860610" y="236370"/>
              <a:ext cx="741846" cy="814932"/>
              <a:chOff x="0" y="0"/>
              <a:chExt cx="535588" cy="588354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535588" cy="588354"/>
              </a:xfrm>
              <a:custGeom>
                <a:avLst/>
                <a:gdLst/>
                <a:ahLst/>
                <a:cxnLst/>
                <a:rect r="r" b="b" t="t" l="l"/>
                <a:pathLst>
                  <a:path h="588354" w="535588">
                    <a:moveTo>
                      <a:pt x="64290" y="0"/>
                    </a:moveTo>
                    <a:lnTo>
                      <a:pt x="471298" y="0"/>
                    </a:lnTo>
                    <a:cubicBezTo>
                      <a:pt x="488348" y="0"/>
                      <a:pt x="504701" y="6773"/>
                      <a:pt x="516758" y="18830"/>
                    </a:cubicBezTo>
                    <a:cubicBezTo>
                      <a:pt x="528814" y="30887"/>
                      <a:pt x="535588" y="47239"/>
                      <a:pt x="535588" y="64290"/>
                    </a:cubicBezTo>
                    <a:lnTo>
                      <a:pt x="535588" y="524063"/>
                    </a:lnTo>
                    <a:cubicBezTo>
                      <a:pt x="535588" y="541114"/>
                      <a:pt x="528814" y="557467"/>
                      <a:pt x="516758" y="569523"/>
                    </a:cubicBezTo>
                    <a:cubicBezTo>
                      <a:pt x="504701" y="581580"/>
                      <a:pt x="488348" y="588354"/>
                      <a:pt x="471298" y="588354"/>
                    </a:cubicBezTo>
                    <a:lnTo>
                      <a:pt x="64290" y="588354"/>
                    </a:lnTo>
                    <a:cubicBezTo>
                      <a:pt x="28784" y="588354"/>
                      <a:pt x="0" y="559570"/>
                      <a:pt x="0" y="524063"/>
                    </a:cubicBezTo>
                    <a:lnTo>
                      <a:pt x="0" y="64290"/>
                    </a:lnTo>
                    <a:cubicBezTo>
                      <a:pt x="0" y="28784"/>
                      <a:pt x="28784" y="0"/>
                      <a:pt x="64290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0" y="-47625"/>
                <a:ext cx="535588" cy="635979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0">
              <a:off x="0" y="806705"/>
              <a:ext cx="2475899" cy="402215"/>
              <a:chOff x="0" y="0"/>
              <a:chExt cx="1787516" cy="290386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1787516" cy="290386"/>
              </a:xfrm>
              <a:custGeom>
                <a:avLst/>
                <a:gdLst/>
                <a:ahLst/>
                <a:cxnLst/>
                <a:rect r="r" b="b" t="t" l="l"/>
                <a:pathLst>
                  <a:path h="290386" w="1787516">
                    <a:moveTo>
                      <a:pt x="65495" y="0"/>
                    </a:moveTo>
                    <a:lnTo>
                      <a:pt x="1722022" y="0"/>
                    </a:lnTo>
                    <a:cubicBezTo>
                      <a:pt x="1758193" y="0"/>
                      <a:pt x="1787516" y="29323"/>
                      <a:pt x="1787516" y="65495"/>
                    </a:cubicBezTo>
                    <a:lnTo>
                      <a:pt x="1787516" y="224891"/>
                    </a:lnTo>
                    <a:cubicBezTo>
                      <a:pt x="1787516" y="261063"/>
                      <a:pt x="1758193" y="290386"/>
                      <a:pt x="1722022" y="290386"/>
                    </a:cubicBezTo>
                    <a:lnTo>
                      <a:pt x="65495" y="290386"/>
                    </a:lnTo>
                    <a:cubicBezTo>
                      <a:pt x="29323" y="290386"/>
                      <a:pt x="0" y="261063"/>
                      <a:pt x="0" y="224891"/>
                    </a:cubicBezTo>
                    <a:lnTo>
                      <a:pt x="0" y="65495"/>
                    </a:lnTo>
                    <a:cubicBezTo>
                      <a:pt x="0" y="29323"/>
                      <a:pt x="29323" y="0"/>
                      <a:pt x="65495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47625"/>
                <a:ext cx="1787516" cy="338011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38" id="38"/>
            <p:cNvGrpSpPr/>
            <p:nvPr/>
          </p:nvGrpSpPr>
          <p:grpSpPr>
            <a:xfrm rot="0">
              <a:off x="990591" y="23206"/>
              <a:ext cx="481884" cy="426329"/>
              <a:chOff x="0" y="0"/>
              <a:chExt cx="347904" cy="30779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347904" cy="307795"/>
              </a:xfrm>
              <a:custGeom>
                <a:avLst/>
                <a:gdLst/>
                <a:ahLst/>
                <a:cxnLst/>
                <a:rect r="r" b="b" t="t" l="l"/>
                <a:pathLst>
                  <a:path h="307795" w="347904">
                    <a:moveTo>
                      <a:pt x="153898" y="0"/>
                    </a:moveTo>
                    <a:lnTo>
                      <a:pt x="194006" y="0"/>
                    </a:lnTo>
                    <a:cubicBezTo>
                      <a:pt x="279002" y="0"/>
                      <a:pt x="347904" y="68902"/>
                      <a:pt x="347904" y="153898"/>
                    </a:cubicBezTo>
                    <a:lnTo>
                      <a:pt x="347904" y="153898"/>
                    </a:lnTo>
                    <a:cubicBezTo>
                      <a:pt x="347904" y="194714"/>
                      <a:pt x="331690" y="233858"/>
                      <a:pt x="302828" y="262720"/>
                    </a:cubicBezTo>
                    <a:cubicBezTo>
                      <a:pt x="273967" y="291581"/>
                      <a:pt x="234822" y="307795"/>
                      <a:pt x="194006" y="307795"/>
                    </a:cubicBezTo>
                    <a:lnTo>
                      <a:pt x="153898" y="307795"/>
                    </a:lnTo>
                    <a:cubicBezTo>
                      <a:pt x="68902" y="307795"/>
                      <a:pt x="0" y="238893"/>
                      <a:pt x="0" y="153898"/>
                    </a:cubicBezTo>
                    <a:lnTo>
                      <a:pt x="0" y="153898"/>
                    </a:lnTo>
                    <a:cubicBezTo>
                      <a:pt x="0" y="68902"/>
                      <a:pt x="68902" y="0"/>
                      <a:pt x="153898" y="0"/>
                    </a:cubicBez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47625"/>
                <a:ext cx="347904" cy="355420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998793"/>
              <a:ext cx="2475899" cy="123219"/>
              <a:chOff x="0" y="0"/>
              <a:chExt cx="1787516" cy="88960"/>
            </a:xfrm>
          </p:grpSpPr>
          <p:sp>
            <p:nvSpPr>
              <p:cNvPr name="Freeform 42" id="42"/>
              <p:cNvSpPr/>
              <p:nvPr/>
            </p:nvSpPr>
            <p:spPr>
              <a:xfrm flipH="false" flipV="false" rot="0">
                <a:off x="0" y="0"/>
                <a:ext cx="1787516" cy="88960"/>
              </a:xfrm>
              <a:custGeom>
                <a:avLst/>
                <a:gdLst/>
                <a:ahLst/>
                <a:cxnLst/>
                <a:rect r="r" b="b" t="t" l="l"/>
                <a:pathLst>
                  <a:path h="88960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88960"/>
                    </a:lnTo>
                    <a:lnTo>
                      <a:pt x="0" y="88960"/>
                    </a:lnTo>
                    <a:close/>
                  </a:path>
                </a:pathLst>
              </a:custGeom>
              <a:solidFill>
                <a:srgbClr val="000C0D"/>
              </a:solidFill>
            </p:spPr>
          </p:sp>
          <p:sp>
            <p:nvSpPr>
              <p:cNvPr name="TextBox 43" id="43"/>
              <p:cNvSpPr txBox="true"/>
              <p:nvPr/>
            </p:nvSpPr>
            <p:spPr>
              <a:xfrm>
                <a:off x="0" y="-47625"/>
                <a:ext cx="1787516" cy="13658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44" id="44"/>
            <p:cNvGrpSpPr/>
            <p:nvPr/>
          </p:nvGrpSpPr>
          <p:grpSpPr>
            <a:xfrm rot="0">
              <a:off x="0" y="1078685"/>
              <a:ext cx="2475899" cy="150937"/>
              <a:chOff x="0" y="0"/>
              <a:chExt cx="1787516" cy="108971"/>
            </a:xfrm>
          </p:grpSpPr>
          <p:sp>
            <p:nvSpPr>
              <p:cNvPr name="Freeform 45" id="45"/>
              <p:cNvSpPr/>
              <p:nvPr/>
            </p:nvSpPr>
            <p:spPr>
              <a:xfrm flipH="false" flipV="false" rot="0">
                <a:off x="0" y="0"/>
                <a:ext cx="1787516" cy="108971"/>
              </a:xfrm>
              <a:custGeom>
                <a:avLst/>
                <a:gdLst/>
                <a:ahLst/>
                <a:cxnLst/>
                <a:rect r="r" b="b" t="t" l="l"/>
                <a:pathLst>
                  <a:path h="10897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08971"/>
                    </a:lnTo>
                    <a:lnTo>
                      <a:pt x="0" y="108971"/>
                    </a:lnTo>
                    <a:close/>
                  </a:path>
                </a:pathLst>
              </a:custGeom>
              <a:solidFill>
                <a:srgbClr val="FCF1FA"/>
              </a:solidFill>
            </p:spPr>
          </p:sp>
          <p:sp>
            <p:nvSpPr>
              <p:cNvPr name="TextBox 46" id="46"/>
              <p:cNvSpPr txBox="true"/>
              <p:nvPr/>
            </p:nvSpPr>
            <p:spPr>
              <a:xfrm>
                <a:off x="0" y="-47625"/>
                <a:ext cx="1787516" cy="15659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sp>
          <p:nvSpPr>
            <p:cNvPr name="AutoShape 47" id="47"/>
            <p:cNvSpPr/>
            <p:nvPr/>
          </p:nvSpPr>
          <p:spPr>
            <a:xfrm>
              <a:off x="0" y="1141369"/>
              <a:ext cx="2475899" cy="0"/>
            </a:xfrm>
            <a:prstGeom prst="line">
              <a:avLst/>
            </a:prstGeom>
            <a:ln cap="flat" w="11736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>
              <a:off x="0" y="1154528"/>
              <a:ext cx="2475899" cy="0"/>
            </a:xfrm>
            <a:prstGeom prst="line">
              <a:avLst/>
            </a:prstGeom>
            <a:ln cap="flat" w="19559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>
              <a:off x="0" y="1184394"/>
              <a:ext cx="2475899" cy="0"/>
            </a:xfrm>
            <a:prstGeom prst="line">
              <a:avLst/>
            </a:prstGeom>
            <a:ln cap="flat" w="11736">
              <a:solidFill>
                <a:srgbClr val="2D455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0" id="50"/>
            <p:cNvGrpSpPr/>
            <p:nvPr/>
          </p:nvGrpSpPr>
          <p:grpSpPr>
            <a:xfrm rot="0">
              <a:off x="0" y="1191546"/>
              <a:ext cx="2475899" cy="17374"/>
              <a:chOff x="0" y="0"/>
              <a:chExt cx="1787516" cy="12543"/>
            </a:xfrm>
          </p:grpSpPr>
          <p:sp>
            <p:nvSpPr>
              <p:cNvPr name="Freeform 51" id="51"/>
              <p:cNvSpPr/>
              <p:nvPr/>
            </p:nvSpPr>
            <p:spPr>
              <a:xfrm flipH="false" flipV="false" rot="0">
                <a:off x="0" y="0"/>
                <a:ext cx="1787516" cy="12543"/>
              </a:xfrm>
              <a:custGeom>
                <a:avLst/>
                <a:gdLst/>
                <a:ahLst/>
                <a:cxnLst/>
                <a:rect r="r" b="b" t="t" l="l"/>
                <a:pathLst>
                  <a:path h="12543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12543"/>
                    </a:lnTo>
                    <a:lnTo>
                      <a:pt x="0" y="12543"/>
                    </a:lnTo>
                    <a:close/>
                  </a:path>
                </a:pathLst>
              </a:custGeom>
              <a:solidFill>
                <a:srgbClr val="8192A7"/>
              </a:solidFill>
            </p:spPr>
          </p:sp>
          <p:sp>
            <p:nvSpPr>
              <p:cNvPr name="TextBox 52" id="52"/>
              <p:cNvSpPr txBox="true"/>
              <p:nvPr/>
            </p:nvSpPr>
            <p:spPr>
              <a:xfrm>
                <a:off x="0" y="-47625"/>
                <a:ext cx="1787516" cy="60168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3" id="53"/>
            <p:cNvGrpSpPr/>
            <p:nvPr/>
          </p:nvGrpSpPr>
          <p:grpSpPr>
            <a:xfrm rot="2700000">
              <a:off x="1512342" y="779290"/>
              <a:ext cx="234463" cy="56875"/>
              <a:chOff x="0" y="0"/>
              <a:chExt cx="169275" cy="41062"/>
            </a:xfrm>
          </p:grpSpPr>
          <p:sp>
            <p:nvSpPr>
              <p:cNvPr name="Freeform 54" id="54"/>
              <p:cNvSpPr/>
              <p:nvPr/>
            </p:nvSpPr>
            <p:spPr>
              <a:xfrm flipH="false" flipV="false" rot="0">
                <a:off x="0" y="0"/>
                <a:ext cx="169275" cy="41062"/>
              </a:xfrm>
              <a:custGeom>
                <a:avLst/>
                <a:gdLst/>
                <a:ahLst/>
                <a:cxnLst/>
                <a:rect r="r" b="b" t="t" l="l"/>
                <a:pathLst>
                  <a:path h="41062" w="169275">
                    <a:moveTo>
                      <a:pt x="0" y="0"/>
                    </a:moveTo>
                    <a:lnTo>
                      <a:pt x="169275" y="0"/>
                    </a:lnTo>
                    <a:lnTo>
                      <a:pt x="169275" y="41062"/>
                    </a:lnTo>
                    <a:lnTo>
                      <a:pt x="0" y="41062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5" id="55"/>
              <p:cNvSpPr txBox="true"/>
              <p:nvPr/>
            </p:nvSpPr>
            <p:spPr>
              <a:xfrm>
                <a:off x="0" y="-47625"/>
                <a:ext cx="169275" cy="8868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6" id="56"/>
            <p:cNvGrpSpPr/>
            <p:nvPr/>
          </p:nvGrpSpPr>
          <p:grpSpPr>
            <a:xfrm rot="0">
              <a:off x="0" y="1186918"/>
              <a:ext cx="2475899" cy="51001"/>
              <a:chOff x="0" y="0"/>
              <a:chExt cx="1787516" cy="3682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787516" cy="36821"/>
              </a:xfrm>
              <a:custGeom>
                <a:avLst/>
                <a:gdLst/>
                <a:ahLst/>
                <a:cxnLst/>
                <a:rect r="r" b="b" t="t" l="l"/>
                <a:pathLst>
                  <a:path h="36821" w="1787516">
                    <a:moveTo>
                      <a:pt x="0" y="0"/>
                    </a:moveTo>
                    <a:lnTo>
                      <a:pt x="1787516" y="0"/>
                    </a:lnTo>
                    <a:lnTo>
                      <a:pt x="1787516" y="36821"/>
                    </a:lnTo>
                    <a:lnTo>
                      <a:pt x="0" y="36821"/>
                    </a:lnTo>
                    <a:close/>
                  </a:path>
                </a:pathLst>
              </a:custGeom>
              <a:solidFill>
                <a:srgbClr val="CACDDB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47625"/>
                <a:ext cx="1787516" cy="84446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1605779" y="599360"/>
              <a:ext cx="47588" cy="159157"/>
              <a:chOff x="0" y="0"/>
              <a:chExt cx="243028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151630" y="109289"/>
              <a:ext cx="183597" cy="174561"/>
              <a:chOff x="0" y="0"/>
              <a:chExt cx="870813" cy="827953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870813" cy="827953"/>
              </a:xfrm>
              <a:custGeom>
                <a:avLst/>
                <a:gdLst/>
                <a:ahLst/>
                <a:cxnLst/>
                <a:rect r="r" b="b" t="t" l="l"/>
                <a:pathLst>
                  <a:path h="827953" w="870813">
                    <a:moveTo>
                      <a:pt x="435406" y="0"/>
                    </a:moveTo>
                    <a:cubicBezTo>
                      <a:pt x="194938" y="0"/>
                      <a:pt x="0" y="185344"/>
                      <a:pt x="0" y="413977"/>
                    </a:cubicBezTo>
                    <a:cubicBezTo>
                      <a:pt x="0" y="642610"/>
                      <a:pt x="194938" y="827953"/>
                      <a:pt x="435406" y="827953"/>
                    </a:cubicBezTo>
                    <a:cubicBezTo>
                      <a:pt x="675875" y="827953"/>
                      <a:pt x="870813" y="642610"/>
                      <a:pt x="870813" y="413977"/>
                    </a:cubicBezTo>
                    <a:cubicBezTo>
                      <a:pt x="870813" y="185344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81639" y="29996"/>
                <a:ext cx="707535" cy="720337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5" id="65"/>
            <p:cNvGrpSpPr/>
            <p:nvPr/>
          </p:nvGrpSpPr>
          <p:grpSpPr>
            <a:xfrm rot="0">
              <a:off x="1139145" y="118432"/>
              <a:ext cx="183597" cy="171366"/>
              <a:chOff x="0" y="0"/>
              <a:chExt cx="870813" cy="812800"/>
            </a:xfrm>
          </p:grpSpPr>
          <p:sp>
            <p:nvSpPr>
              <p:cNvPr name="Freeform 66" id="66"/>
              <p:cNvSpPr/>
              <p:nvPr/>
            </p:nvSpPr>
            <p:spPr>
              <a:xfrm flipH="false" flipV="false" rot="0">
                <a:off x="0" y="0"/>
                <a:ext cx="87081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70813">
                    <a:moveTo>
                      <a:pt x="435406" y="0"/>
                    </a:moveTo>
                    <a:cubicBezTo>
                      <a:pt x="194938" y="0"/>
                      <a:pt x="0" y="181951"/>
                      <a:pt x="0" y="406400"/>
                    </a:cubicBezTo>
                    <a:cubicBezTo>
                      <a:pt x="0" y="630849"/>
                      <a:pt x="194938" y="812800"/>
                      <a:pt x="435406" y="812800"/>
                    </a:cubicBezTo>
                    <a:cubicBezTo>
                      <a:pt x="675875" y="812800"/>
                      <a:pt x="870813" y="630849"/>
                      <a:pt x="870813" y="406400"/>
                    </a:cubicBezTo>
                    <a:cubicBezTo>
                      <a:pt x="870813" y="181951"/>
                      <a:pt x="675875" y="0"/>
                      <a:pt x="435406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7" id="67"/>
              <p:cNvSpPr txBox="true"/>
              <p:nvPr/>
            </p:nvSpPr>
            <p:spPr>
              <a:xfrm>
                <a:off x="81639" y="28575"/>
                <a:ext cx="707535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  <p:grpSp>
          <p:nvGrpSpPr>
            <p:cNvPr name="Group 68" id="68"/>
            <p:cNvGrpSpPr/>
            <p:nvPr/>
          </p:nvGrpSpPr>
          <p:grpSpPr>
            <a:xfrm rot="0">
              <a:off x="813022" y="586554"/>
              <a:ext cx="47588" cy="159157"/>
              <a:chOff x="0" y="0"/>
              <a:chExt cx="243028" cy="812800"/>
            </a:xfrm>
          </p:grpSpPr>
          <p:sp>
            <p:nvSpPr>
              <p:cNvPr name="Freeform 69" id="69"/>
              <p:cNvSpPr/>
              <p:nvPr/>
            </p:nvSpPr>
            <p:spPr>
              <a:xfrm flipH="false" flipV="false" rot="0">
                <a:off x="0" y="0"/>
                <a:ext cx="243028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243028">
                    <a:moveTo>
                      <a:pt x="121514" y="0"/>
                    </a:moveTo>
                    <a:cubicBezTo>
                      <a:pt x="54404" y="0"/>
                      <a:pt x="0" y="181951"/>
                      <a:pt x="0" y="406400"/>
                    </a:cubicBezTo>
                    <a:cubicBezTo>
                      <a:pt x="0" y="630849"/>
                      <a:pt x="54404" y="812800"/>
                      <a:pt x="121514" y="812800"/>
                    </a:cubicBezTo>
                    <a:cubicBezTo>
                      <a:pt x="188624" y="812800"/>
                      <a:pt x="243028" y="630849"/>
                      <a:pt x="243028" y="406400"/>
                    </a:cubicBezTo>
                    <a:cubicBezTo>
                      <a:pt x="243028" y="181951"/>
                      <a:pt x="188624" y="0"/>
                      <a:pt x="121514" y="0"/>
                    </a:cubicBezTo>
                    <a:close/>
                  </a:path>
                </a:pathLst>
              </a:custGeom>
              <a:solidFill>
                <a:srgbClr val="3D4569"/>
              </a:solidFill>
            </p:spPr>
          </p:sp>
          <p:sp>
            <p:nvSpPr>
              <p:cNvPr name="TextBox 70" id="70"/>
              <p:cNvSpPr txBox="true"/>
              <p:nvPr/>
            </p:nvSpPr>
            <p:spPr>
              <a:xfrm>
                <a:off x="22784" y="28575"/>
                <a:ext cx="197460" cy="708025"/>
              </a:xfrm>
              <a:prstGeom prst="rect">
                <a:avLst/>
              </a:prstGeom>
            </p:spPr>
            <p:txBody>
              <a:bodyPr anchor="ctr" rtlCol="false" tIns="45123" lIns="45123" bIns="45123" rIns="45123"/>
              <a:lstStyle/>
              <a:p>
                <a:pPr algn="ctr">
                  <a:lnSpc>
                    <a:spcPts val="3080"/>
                  </a:lnSpc>
                </a:pPr>
              </a:p>
            </p:txBody>
          </p:sp>
        </p:grpSp>
      </p:grpSp>
      <p:sp>
        <p:nvSpPr>
          <p:cNvPr name="Freeform 71" id="71"/>
          <p:cNvSpPr/>
          <p:nvPr/>
        </p:nvSpPr>
        <p:spPr>
          <a:xfrm flipH="false" flipV="false" rot="0">
            <a:off x="3010488" y="1744130"/>
            <a:ext cx="12399386" cy="7579125"/>
          </a:xfrm>
          <a:custGeom>
            <a:avLst/>
            <a:gdLst/>
            <a:ahLst/>
            <a:cxnLst/>
            <a:rect r="r" b="b" t="t" l="l"/>
            <a:pathLst>
              <a:path h="7579125" w="12399386">
                <a:moveTo>
                  <a:pt x="0" y="0"/>
                </a:moveTo>
                <a:lnTo>
                  <a:pt x="12399387" y="0"/>
                </a:lnTo>
                <a:lnTo>
                  <a:pt x="12399387" y="7579125"/>
                </a:lnTo>
                <a:lnTo>
                  <a:pt x="0" y="75791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2" id="72"/>
          <p:cNvSpPr txBox="true"/>
          <p:nvPr/>
        </p:nvSpPr>
        <p:spPr>
          <a:xfrm rot="0">
            <a:off x="2011323" y="971550"/>
            <a:ext cx="6204214" cy="44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5"/>
              </a:lnSpc>
              <a:spcBef>
                <a:spcPct val="0"/>
              </a:spcBef>
            </a:pPr>
            <a:r>
              <a:rPr lang="en-US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ORDER</a:t>
            </a:r>
            <a:r>
              <a:rPr lang="en-US" b="true" sz="2532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- 주문 목록 조회 시퀀스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DAGrIsEUi7c</dc:identifier>
  <dcterms:modified xsi:type="dcterms:W3CDTF">2011-08-01T06:04:30Z</dcterms:modified>
  <cp:revision>1</cp:revision>
  <dc:title>화이트 그레이 깔끔한 프로젝트 진행 보고서 프레젠테이션</dc:title>
</cp:coreProperties>
</file>